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slides/slide32.xml" ContentType="application/vnd.openxmlformats-officedocument.presentationml.slide+xml"/>
  <Override PartName="/ppt/slides/slide33.xml" ContentType="application/vnd.openxmlformats-officedocument.presentationml.slide+xml"/>
  <Override PartName="/ppt/presentation.xml" ContentType="application/vnd.openxmlformats-officedocument.presentationml.presentation.main+xml"/>
  <Override PartName="/ppt/slides/slide3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Layouts/slideLayout55.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notesSlides/notesSlide1.xml" ContentType="application/vnd.openxmlformats-officedocument.presentationml.notesSlide+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notesSlides/notesSlide2.xml" ContentType="application/vnd.openxmlformats-officedocument.presentationml.notesSlid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54.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6.xml" ContentType="application/vnd.openxmlformats-officedocument.presentationml.slideLayout+xml"/>
  <Override PartName="/ppt/slideLayouts/slideLayout53.xml" ContentType="application/vnd.openxmlformats-officedocument.presentationml.slideLayout+xml"/>
  <Override PartName="/ppt/slideLayouts/slideLayout37.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42.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64.xml" ContentType="application/vnd.openxmlformats-officedocument.presentationml.slideLayout+xml"/>
  <Override PartName="/ppt/slideLayouts/slideLayout25.xml" ContentType="application/vnd.openxmlformats-officedocument.presentationml.slideLayout+xml"/>
  <Override PartName="/ppt/slideLayouts/slideLayout28.xml" ContentType="application/vnd.openxmlformats-officedocument.presentationml.slideLayout+xml"/>
  <Override PartName="/ppt/slideLayouts/slideLayout49.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0.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24.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 id="2147483685" r:id="rId3"/>
    <p:sldMasterId id="2147483692" r:id="rId4"/>
    <p:sldMasterId id="2147483699" r:id="rId5"/>
    <p:sldMasterId id="2147483708" r:id="rId6"/>
    <p:sldMasterId id="2147483717" r:id="rId7"/>
  </p:sldMasterIdLst>
  <p:notesMasterIdLst>
    <p:notesMasterId r:id="rId41"/>
  </p:notesMasterIdLst>
  <p:handoutMasterIdLst>
    <p:handoutMasterId r:id="rId42"/>
  </p:handoutMasterIdLst>
  <p:sldIdLst>
    <p:sldId id="310" r:id="rId8"/>
    <p:sldId id="285" r:id="rId9"/>
    <p:sldId id="307" r:id="rId10"/>
    <p:sldId id="286" r:id="rId11"/>
    <p:sldId id="313" r:id="rId12"/>
    <p:sldId id="314" r:id="rId13"/>
    <p:sldId id="316" r:id="rId14"/>
    <p:sldId id="315" r:id="rId15"/>
    <p:sldId id="318" r:id="rId16"/>
    <p:sldId id="317" r:id="rId17"/>
    <p:sldId id="320" r:id="rId18"/>
    <p:sldId id="319" r:id="rId19"/>
    <p:sldId id="321" r:id="rId20"/>
    <p:sldId id="322" r:id="rId21"/>
    <p:sldId id="323" r:id="rId22"/>
    <p:sldId id="324" r:id="rId23"/>
    <p:sldId id="331" r:id="rId24"/>
    <p:sldId id="332" r:id="rId25"/>
    <p:sldId id="325" r:id="rId26"/>
    <p:sldId id="344" r:id="rId27"/>
    <p:sldId id="326" r:id="rId28"/>
    <p:sldId id="327" r:id="rId29"/>
    <p:sldId id="328" r:id="rId30"/>
    <p:sldId id="329" r:id="rId31"/>
    <p:sldId id="333" r:id="rId32"/>
    <p:sldId id="334" r:id="rId33"/>
    <p:sldId id="335" r:id="rId34"/>
    <p:sldId id="336" r:id="rId35"/>
    <p:sldId id="337" r:id="rId36"/>
    <p:sldId id="338" r:id="rId37"/>
    <p:sldId id="340" r:id="rId38"/>
    <p:sldId id="342" r:id="rId39"/>
    <p:sldId id="311" r:id="rId40"/>
  </p:sldIdLst>
  <p:sldSz cx="9144000" cy="5145088"/>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p15:clr>
            <a:srgbClr val="A4A3A4"/>
          </p15:clr>
        </p15:guide>
        <p15:guide id="2" pos="6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80"/>
    <a:srgbClr val="890D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9" autoAdjust="0"/>
    <p:restoredTop sz="96824" autoAdjust="0"/>
  </p:normalViewPr>
  <p:slideViewPr>
    <p:cSldViewPr showGuides="1">
      <p:cViewPr varScale="1">
        <p:scale>
          <a:sx n="159" d="100"/>
          <a:sy n="159" d="100"/>
        </p:scale>
        <p:origin x="156" y="282"/>
      </p:cViewPr>
      <p:guideLst>
        <p:guide orient="horz" pos="3240"/>
        <p:guide pos="65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47" Type="http://schemas.openxmlformats.org/officeDocument/2006/relationships/customXml" Target="../customXml/item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ustomXml" Target="../customXml/item3.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CB4D4DE-086E-475E-BB1F-6BDE7C1894EB}" type="datetimeFigureOut">
              <a:rPr lang="de-DE" smtClean="0"/>
              <a:t>04.06.2020</a:t>
            </a:fld>
            <a:endParaRPr lang="de-DE"/>
          </a:p>
        </p:txBody>
      </p:sp>
      <p:sp>
        <p:nvSpPr>
          <p:cNvPr id="4" name="Fußzeilenplatzhalt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AD9D53B-260F-42B7-9F5E-52D4B6F295FE}" type="slidenum">
              <a:rPr lang="de-DE" smtClean="0"/>
              <a:t>‹Nr.›</a:t>
            </a:fld>
            <a:endParaRPr lang="de-DE"/>
          </a:p>
        </p:txBody>
      </p:sp>
    </p:spTree>
    <p:extLst>
      <p:ext uri="{BB962C8B-B14F-4D97-AF65-F5344CB8AC3E}">
        <p14:creationId xmlns:p14="http://schemas.microsoft.com/office/powerpoint/2010/main" val="3771354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54442C2-0A72-4191-9939-F600E0520E05}" type="datetimeFigureOut">
              <a:rPr lang="de-DE" smtClean="0"/>
              <a:t>04.06.2020</a:t>
            </a:fld>
            <a:endParaRPr lang="de-DE"/>
          </a:p>
        </p:txBody>
      </p:sp>
      <p:sp>
        <p:nvSpPr>
          <p:cNvPr id="4" name="Folienbildplatzhalt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93C7AFE-DCAC-40C8-9BB0-A791916471FC}" type="slidenum">
              <a:rPr lang="de-DE" smtClean="0"/>
              <a:t>‹Nr.›</a:t>
            </a:fld>
            <a:endParaRPr lang="de-DE"/>
          </a:p>
        </p:txBody>
      </p:sp>
    </p:spTree>
    <p:extLst>
      <p:ext uri="{BB962C8B-B14F-4D97-AF65-F5344CB8AC3E}">
        <p14:creationId xmlns:p14="http://schemas.microsoft.com/office/powerpoint/2010/main" val="3747579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93C7AFE-DCAC-40C8-9BB0-A791916471FC}" type="slidenum">
              <a:rPr lang="de-DE" smtClean="0"/>
              <a:t>1</a:t>
            </a:fld>
            <a:endParaRPr lang="de-DE"/>
          </a:p>
        </p:txBody>
      </p:sp>
    </p:spTree>
    <p:extLst>
      <p:ext uri="{BB962C8B-B14F-4D97-AF65-F5344CB8AC3E}">
        <p14:creationId xmlns:p14="http://schemas.microsoft.com/office/powerpoint/2010/main" val="1324495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DE5700B-E6CD-4B95-9A0D-7BC5A35BD161}" type="slidenum">
              <a:rPr kumimoji="0" lang="nl-NL"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77677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ln/>
        </p:spPr>
      </p:sp>
      <p:sp>
        <p:nvSpPr>
          <p:cNvPr id="14339" name="Notes Placeholder 2"/>
          <p:cNvSpPr>
            <a:spLocks noGrp="1" noChangeArrowheads="1"/>
          </p:cNvSpPr>
          <p:nvPr>
            <p:ph type="body" idx="1"/>
          </p:nvPr>
        </p:nvSpPr>
        <p:spPr>
          <a:noFill/>
        </p:spPr>
        <p:txBody>
          <a:bodyPr/>
          <a:lstStyle/>
          <a:p>
            <a:pPr eaLnBrk="1" hangingPunct="1"/>
            <a:endParaRPr lang="en-US" altLang="en-US" smtClean="0"/>
          </a:p>
        </p:txBody>
      </p:sp>
      <p:sp>
        <p:nvSpPr>
          <p:cNvPr id="14340" name="Date Placeholder 3"/>
          <p:cNvSpPr>
            <a:spLocks noGrp="1"/>
          </p:cNvSpPr>
          <p:nvPr>
            <p:ph type="dt" sz="quarter" idx="1"/>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7302D5-27DC-420F-ACCF-C359086801FC}" type="datetime4">
              <a:rPr kumimoji="0" lang="en-GB" altLang="en-US" sz="1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04 June 2020</a:t>
            </a:fld>
            <a:endParaRPr kumimoji="0" lang="en-GB" altLang="en-US" sz="1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4341" name="Slide Number Placeholder 4"/>
          <p:cNvSpPr>
            <a:spLocks noGrp="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E269405-2E76-48A8-BD56-33AC9A91A052}" type="slidenum">
              <a:rPr kumimoji="0" lang="en-GB" altLang="en-US" sz="1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altLang="en-US" sz="1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655579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5.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6.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r="21852" b="21836"/>
          <a:stretch/>
        </p:blipFill>
        <p:spPr>
          <a:xfrm>
            <a:off x="0" y="0"/>
            <a:ext cx="9144000" cy="5145088"/>
          </a:xfrm>
          <a:prstGeom prst="rect">
            <a:avLst/>
          </a:prstGeom>
        </p:spPr>
      </p:pic>
      <p:sp>
        <p:nvSpPr>
          <p:cNvPr id="12" name="Rechteck 11"/>
          <p:cNvSpPr/>
          <p:nvPr userDrawn="1"/>
        </p:nvSpPr>
        <p:spPr>
          <a:xfrm>
            <a:off x="182995" y="135040"/>
            <a:ext cx="8784000" cy="3517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hasCustomPrompt="1"/>
          </p:nvPr>
        </p:nvSpPr>
        <p:spPr>
          <a:xfrm>
            <a:off x="832950" y="1492424"/>
            <a:ext cx="5798404" cy="1378891"/>
          </a:xfrm>
          <a:ln>
            <a:noFill/>
          </a:ln>
        </p:spPr>
        <p:txBody>
          <a:bodyPr>
            <a:normAutofit/>
          </a:bodyPr>
          <a:lstStyle>
            <a:lvl1pPr algn="l">
              <a:lnSpc>
                <a:spcPts val="3600"/>
              </a:lnSpc>
              <a:defRPr sz="3300">
                <a:latin typeface="Cambria" panose="02040503050406030204" pitchFamily="18" charset="0"/>
              </a:defRPr>
            </a:lvl1pPr>
          </a:lstStyle>
          <a:p>
            <a:r>
              <a:rPr lang="de-DE" dirty="0" smtClean="0"/>
              <a:t>Headline</a:t>
            </a:r>
            <a:br>
              <a:rPr lang="de-DE" dirty="0" smtClean="0"/>
            </a:br>
            <a:r>
              <a:rPr lang="de-DE" dirty="0" smtClean="0"/>
              <a:t>3 </a:t>
            </a:r>
            <a:r>
              <a:rPr lang="de-DE" dirty="0" err="1" smtClean="0"/>
              <a:t>lines</a:t>
            </a:r>
            <a:r>
              <a:rPr lang="de-DE" dirty="0" smtClean="0"/>
              <a:t/>
            </a:r>
            <a:br>
              <a:rPr lang="de-DE" dirty="0" smtClean="0"/>
            </a:br>
            <a:r>
              <a:rPr lang="de-DE" dirty="0" err="1" smtClean="0"/>
              <a:t>maximum</a:t>
            </a:r>
            <a:endParaRPr lang="de-DE" dirty="0"/>
          </a:p>
        </p:txBody>
      </p:sp>
      <p:pic>
        <p:nvPicPr>
          <p:cNvPr id="9" name="Grafi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220" y="252279"/>
            <a:ext cx="2209816" cy="1270009"/>
          </a:xfrm>
          <a:prstGeom prst="rect">
            <a:avLst/>
          </a:prstGeom>
        </p:spPr>
      </p:pic>
      <p:pic>
        <p:nvPicPr>
          <p:cNvPr id="11" name="Picture 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631354" y="484312"/>
            <a:ext cx="2036582" cy="40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Untertitel 2"/>
          <p:cNvSpPr>
            <a:spLocks noGrp="1"/>
          </p:cNvSpPr>
          <p:nvPr>
            <p:ph type="subTitle" idx="1" hasCustomPrompt="1"/>
          </p:nvPr>
        </p:nvSpPr>
        <p:spPr>
          <a:xfrm>
            <a:off x="859088" y="3076600"/>
            <a:ext cx="5801144" cy="432181"/>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Speaker</a:t>
            </a:r>
            <a:endParaRPr lang="de-DE" dirty="0"/>
          </a:p>
        </p:txBody>
      </p:sp>
    </p:spTree>
    <p:extLst>
      <p:ext uri="{BB962C8B-B14F-4D97-AF65-F5344CB8AC3E}">
        <p14:creationId xmlns:p14="http://schemas.microsoft.com/office/powerpoint/2010/main" val="21699472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verwendung 2">
    <p:spTree>
      <p:nvGrpSpPr>
        <p:cNvPr id="1" name=""/>
        <p:cNvGrpSpPr/>
        <p:nvPr/>
      </p:nvGrpSpPr>
      <p:grpSpPr>
        <a:xfrm>
          <a:off x="0" y="0"/>
          <a:ext cx="0" cy="0"/>
          <a:chOff x="0" y="0"/>
          <a:chExt cx="0" cy="0"/>
        </a:xfrm>
      </p:grpSpPr>
      <p:sp>
        <p:nvSpPr>
          <p:cNvPr id="16" name="Bildplatzhalter 2"/>
          <p:cNvSpPr>
            <a:spLocks noGrp="1"/>
          </p:cNvSpPr>
          <p:nvPr>
            <p:ph type="pic" idx="14" hasCustomPrompt="1"/>
          </p:nvPr>
        </p:nvSpPr>
        <p:spPr>
          <a:xfrm>
            <a:off x="6083871" y="3490929"/>
            <a:ext cx="2592288" cy="877306"/>
          </a:xfrm>
          <a:prstGeom prst="rect">
            <a:avLst/>
          </a:prstGeom>
        </p:spPr>
        <p:txBody>
          <a:bodyPr>
            <a:normAutofit/>
          </a:bodyPr>
          <a:lstStyle>
            <a:lvl1pPr marL="0" indent="0">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smtClean="0"/>
              <a:t>Picture</a:t>
            </a:r>
            <a:endParaRPr lang="en-GB" noProof="0" dirty="0"/>
          </a:p>
        </p:txBody>
      </p:sp>
      <p:sp>
        <p:nvSpPr>
          <p:cNvPr id="15" name="Bildplatzhalter 2"/>
          <p:cNvSpPr>
            <a:spLocks noGrp="1"/>
          </p:cNvSpPr>
          <p:nvPr>
            <p:ph type="pic" idx="13" hasCustomPrompt="1"/>
          </p:nvPr>
        </p:nvSpPr>
        <p:spPr>
          <a:xfrm>
            <a:off x="6083871" y="2370621"/>
            <a:ext cx="2592288" cy="877306"/>
          </a:xfrm>
          <a:prstGeom prst="rect">
            <a:avLst/>
          </a:prstGeom>
        </p:spPr>
        <p:txBody>
          <a:bodyPr>
            <a:normAutofit/>
          </a:bodyPr>
          <a:lstStyle>
            <a:lvl1pPr marL="0" indent="0">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smtClean="0"/>
              <a:t>Picture</a:t>
            </a:r>
            <a:endParaRPr lang="en-GB" noProof="0" dirty="0"/>
          </a:p>
        </p:txBody>
      </p:sp>
      <p:sp>
        <p:nvSpPr>
          <p:cNvPr id="19" name="Bildplatzhalter 2"/>
          <p:cNvSpPr>
            <a:spLocks noGrp="1"/>
          </p:cNvSpPr>
          <p:nvPr>
            <p:ph type="pic" idx="12" hasCustomPrompt="1"/>
          </p:nvPr>
        </p:nvSpPr>
        <p:spPr>
          <a:xfrm>
            <a:off x="6084168" y="1263057"/>
            <a:ext cx="2592288" cy="877306"/>
          </a:xfrm>
          <a:prstGeom prst="rect">
            <a:avLst/>
          </a:prstGeom>
        </p:spPr>
        <p:txBody>
          <a:bodyPr>
            <a:normAutofit/>
          </a:bodyPr>
          <a:lstStyle>
            <a:lvl1pPr marL="0" indent="0">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smtClean="0"/>
              <a:t>Picture</a:t>
            </a:r>
            <a:endParaRPr lang="en-GB" noProof="0" dirty="0"/>
          </a:p>
        </p:txBody>
      </p:sp>
      <p:sp>
        <p:nvSpPr>
          <p:cNvPr id="9" name="Titel 1"/>
          <p:cNvSpPr>
            <a:spLocks noGrp="1"/>
          </p:cNvSpPr>
          <p:nvPr>
            <p:ph type="title" hasCustomPrompt="1"/>
          </p:nvPr>
        </p:nvSpPr>
        <p:spPr>
          <a:xfrm>
            <a:off x="340685" y="256417"/>
            <a:ext cx="5671178" cy="857515"/>
          </a:xfrm>
          <a:prstGeom prst="rect">
            <a:avLst/>
          </a:prstGeom>
        </p:spPr>
        <p:txBody>
          <a:bodyPr anchor="t" anchorCtr="0">
            <a:normAutofit/>
          </a:bodyPr>
          <a:lstStyle>
            <a:lvl1pPr algn="l">
              <a:lnSpc>
                <a:spcPts val="3500"/>
              </a:lnSpc>
              <a:defRPr sz="3000" baseline="0">
                <a:latin typeface="Cambria" panose="02040503050406030204" pitchFamily="18" charset="0"/>
              </a:defRPr>
            </a:lvl1pPr>
          </a:lstStyle>
          <a:p>
            <a:r>
              <a:rPr lang="en-GB" noProof="0" dirty="0" smtClean="0"/>
              <a:t>Pictures or charts</a:t>
            </a:r>
            <a:br>
              <a:rPr lang="en-GB" noProof="0" dirty="0" smtClean="0"/>
            </a:br>
            <a:r>
              <a:rPr lang="en-GB" noProof="0" dirty="0" smtClean="0"/>
              <a:t>option 2</a:t>
            </a:r>
            <a:endParaRPr lang="en-GB" noProof="0" dirty="0"/>
          </a:p>
        </p:txBody>
      </p:sp>
      <p:sp>
        <p:nvSpPr>
          <p:cNvPr id="12" name="Untertitel 2"/>
          <p:cNvSpPr>
            <a:spLocks noGrp="1"/>
          </p:cNvSpPr>
          <p:nvPr>
            <p:ph type="subTitle" idx="10" hasCustomPrompt="1"/>
          </p:nvPr>
        </p:nvSpPr>
        <p:spPr>
          <a:xfrm>
            <a:off x="347042" y="1368392"/>
            <a:ext cx="5377086" cy="2932344"/>
          </a:xfrm>
          <a:prstGeom prst="rect">
            <a:avLst/>
          </a:prstGeom>
        </p:spPr>
        <p:txBody>
          <a:bodyPr>
            <a:normAutofit/>
          </a:bodyPr>
          <a:lstStyle>
            <a:lvl1pPr marL="0" indent="0" algn="l">
              <a:lnSpc>
                <a:spcPts val="2400"/>
              </a:lnSpc>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Text</a:t>
            </a:r>
            <a:endParaRPr lang="en-GB" noProof="0" dirty="0"/>
          </a:p>
        </p:txBody>
      </p:sp>
    </p:spTree>
    <p:extLst>
      <p:ext uri="{BB962C8B-B14F-4D97-AF65-F5344CB8AC3E}">
        <p14:creationId xmlns:p14="http://schemas.microsoft.com/office/powerpoint/2010/main" val="2513543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verwendung 3">
    <p:spTree>
      <p:nvGrpSpPr>
        <p:cNvPr id="1" name=""/>
        <p:cNvGrpSpPr/>
        <p:nvPr/>
      </p:nvGrpSpPr>
      <p:grpSpPr>
        <a:xfrm>
          <a:off x="0" y="0"/>
          <a:ext cx="0" cy="0"/>
          <a:chOff x="0" y="0"/>
          <a:chExt cx="0" cy="0"/>
        </a:xfrm>
      </p:grpSpPr>
      <p:sp>
        <p:nvSpPr>
          <p:cNvPr id="19" name="Bildplatzhalter 2"/>
          <p:cNvSpPr>
            <a:spLocks noGrp="1"/>
          </p:cNvSpPr>
          <p:nvPr>
            <p:ph type="pic" idx="12" hasCustomPrompt="1"/>
          </p:nvPr>
        </p:nvSpPr>
        <p:spPr>
          <a:xfrm>
            <a:off x="6084168" y="1263057"/>
            <a:ext cx="2592288" cy="877306"/>
          </a:xfrm>
          <a:prstGeom prst="rect">
            <a:avLst/>
          </a:prstGeom>
        </p:spPr>
        <p:txBody>
          <a:bodyPr>
            <a:normAutofit/>
          </a:bodyPr>
          <a:lstStyle>
            <a:lvl1pPr marL="0" indent="0">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smtClean="0"/>
              <a:t>Picture</a:t>
            </a:r>
            <a:endParaRPr lang="en-GB" noProof="0" dirty="0"/>
          </a:p>
        </p:txBody>
      </p:sp>
      <p:sp>
        <p:nvSpPr>
          <p:cNvPr id="15" name="Bildplatzhalter 2"/>
          <p:cNvSpPr>
            <a:spLocks noGrp="1"/>
          </p:cNvSpPr>
          <p:nvPr>
            <p:ph type="pic" idx="13" hasCustomPrompt="1"/>
          </p:nvPr>
        </p:nvSpPr>
        <p:spPr>
          <a:xfrm>
            <a:off x="3265122" y="1255716"/>
            <a:ext cx="2592288" cy="877306"/>
          </a:xfrm>
          <a:prstGeom prst="rect">
            <a:avLst/>
          </a:prstGeom>
        </p:spPr>
        <p:txBody>
          <a:bodyPr>
            <a:normAutofit/>
          </a:bodyPr>
          <a:lstStyle>
            <a:lvl1pPr marL="0" indent="0">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smtClean="0"/>
              <a:t>Picture</a:t>
            </a:r>
            <a:endParaRPr lang="en-GB" noProof="0" dirty="0"/>
          </a:p>
        </p:txBody>
      </p:sp>
      <p:sp>
        <p:nvSpPr>
          <p:cNvPr id="16" name="Bildplatzhalter 2"/>
          <p:cNvSpPr>
            <a:spLocks noGrp="1"/>
          </p:cNvSpPr>
          <p:nvPr>
            <p:ph type="pic" idx="14" hasCustomPrompt="1"/>
          </p:nvPr>
        </p:nvSpPr>
        <p:spPr>
          <a:xfrm>
            <a:off x="431256" y="1251898"/>
            <a:ext cx="2592288" cy="877306"/>
          </a:xfrm>
          <a:prstGeom prst="rect">
            <a:avLst/>
          </a:prstGeom>
        </p:spPr>
        <p:txBody>
          <a:bodyPr>
            <a:normAutofit/>
          </a:bodyPr>
          <a:lstStyle>
            <a:lvl1pPr marL="0" indent="0">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smtClean="0"/>
              <a:t>Picture</a:t>
            </a:r>
            <a:endParaRPr lang="en-GB" noProof="0" dirty="0"/>
          </a:p>
        </p:txBody>
      </p:sp>
      <p:sp>
        <p:nvSpPr>
          <p:cNvPr id="12" name="Untertitel 2"/>
          <p:cNvSpPr>
            <a:spLocks noGrp="1"/>
          </p:cNvSpPr>
          <p:nvPr>
            <p:ph type="subTitle" idx="10" hasCustomPrompt="1"/>
          </p:nvPr>
        </p:nvSpPr>
        <p:spPr>
          <a:xfrm>
            <a:off x="347042" y="2248408"/>
            <a:ext cx="8303181" cy="1836697"/>
          </a:xfrm>
          <a:prstGeom prst="rect">
            <a:avLst/>
          </a:prstGeom>
        </p:spPr>
        <p:txBody>
          <a:bodyPr>
            <a:normAutofit/>
          </a:bodyPr>
          <a:lstStyle>
            <a:lvl1pPr marL="0" indent="0" algn="l">
              <a:lnSpc>
                <a:spcPts val="2400"/>
              </a:lnSpc>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Text</a:t>
            </a:r>
            <a:endParaRPr lang="en-GB" noProof="0" dirty="0"/>
          </a:p>
        </p:txBody>
      </p:sp>
      <p:sp>
        <p:nvSpPr>
          <p:cNvPr id="9" name="Titel 1"/>
          <p:cNvSpPr>
            <a:spLocks noGrp="1"/>
          </p:cNvSpPr>
          <p:nvPr>
            <p:ph type="title" hasCustomPrompt="1"/>
          </p:nvPr>
        </p:nvSpPr>
        <p:spPr>
          <a:xfrm>
            <a:off x="340685" y="256417"/>
            <a:ext cx="5671178" cy="857515"/>
          </a:xfrm>
          <a:prstGeom prst="rect">
            <a:avLst/>
          </a:prstGeom>
        </p:spPr>
        <p:txBody>
          <a:bodyPr anchor="t" anchorCtr="0">
            <a:normAutofit/>
          </a:bodyPr>
          <a:lstStyle>
            <a:lvl1pPr algn="l">
              <a:lnSpc>
                <a:spcPts val="3500"/>
              </a:lnSpc>
              <a:defRPr sz="3000" baseline="0">
                <a:latin typeface="Cambria" panose="02040503050406030204" pitchFamily="18" charset="0"/>
              </a:defRPr>
            </a:lvl1pPr>
          </a:lstStyle>
          <a:p>
            <a:r>
              <a:rPr lang="en-GB" noProof="0" dirty="0" smtClean="0"/>
              <a:t>Pictures or charts</a:t>
            </a:r>
            <a:br>
              <a:rPr lang="en-GB" noProof="0" dirty="0" smtClean="0"/>
            </a:br>
            <a:r>
              <a:rPr lang="en-GB" noProof="0" dirty="0" smtClean="0"/>
              <a:t>option 3</a:t>
            </a:r>
            <a:endParaRPr lang="en-GB" noProof="0" dirty="0"/>
          </a:p>
        </p:txBody>
      </p:sp>
    </p:spTree>
    <p:extLst>
      <p:ext uri="{BB962C8B-B14F-4D97-AF65-F5344CB8AC3E}">
        <p14:creationId xmlns:p14="http://schemas.microsoft.com/office/powerpoint/2010/main" val="1839834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verwendung 4">
    <p:spTree>
      <p:nvGrpSpPr>
        <p:cNvPr id="1" name=""/>
        <p:cNvGrpSpPr/>
        <p:nvPr/>
      </p:nvGrpSpPr>
      <p:grpSpPr>
        <a:xfrm>
          <a:off x="0" y="0"/>
          <a:ext cx="0" cy="0"/>
          <a:chOff x="0" y="0"/>
          <a:chExt cx="0" cy="0"/>
        </a:xfrm>
      </p:grpSpPr>
      <p:sp>
        <p:nvSpPr>
          <p:cNvPr id="12" name="Untertitel 2"/>
          <p:cNvSpPr>
            <a:spLocks noGrp="1"/>
          </p:cNvSpPr>
          <p:nvPr>
            <p:ph type="subTitle" idx="10" hasCustomPrompt="1"/>
          </p:nvPr>
        </p:nvSpPr>
        <p:spPr>
          <a:xfrm>
            <a:off x="347042" y="3322465"/>
            <a:ext cx="8303181" cy="762640"/>
          </a:xfrm>
          <a:prstGeom prst="rect">
            <a:avLst/>
          </a:prstGeom>
        </p:spPr>
        <p:txBody>
          <a:bodyPr>
            <a:normAutofit/>
          </a:bodyPr>
          <a:lstStyle>
            <a:lvl1pPr marL="0" indent="0" algn="l">
              <a:lnSpc>
                <a:spcPts val="2400"/>
              </a:lnSpc>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Text</a:t>
            </a:r>
            <a:endParaRPr lang="en-GB" noProof="0" dirty="0"/>
          </a:p>
        </p:txBody>
      </p:sp>
      <p:sp>
        <p:nvSpPr>
          <p:cNvPr id="7" name="Textplatzhalter 4"/>
          <p:cNvSpPr>
            <a:spLocks noGrp="1"/>
          </p:cNvSpPr>
          <p:nvPr>
            <p:ph type="body" sz="quarter" idx="15" hasCustomPrompt="1"/>
          </p:nvPr>
        </p:nvSpPr>
        <p:spPr>
          <a:xfrm>
            <a:off x="386910" y="3065964"/>
            <a:ext cx="2592387" cy="272738"/>
          </a:xfrm>
          <a:prstGeom prst="rect">
            <a:avLst/>
          </a:prstGeom>
        </p:spPr>
        <p:txBody>
          <a:bodyPr>
            <a:normAutofit/>
          </a:bodyPr>
          <a:lstStyle>
            <a:lvl1pPr marL="0" indent="0">
              <a:buNone/>
              <a:defRPr sz="1200"/>
            </a:lvl1pPr>
          </a:lstStyle>
          <a:p>
            <a:pPr lvl="0"/>
            <a:r>
              <a:rPr lang="en-GB" noProof="0" dirty="0" smtClean="0"/>
              <a:t>Caption</a:t>
            </a:r>
            <a:endParaRPr lang="en-GB" noProof="0" dirty="0"/>
          </a:p>
        </p:txBody>
      </p:sp>
      <p:sp>
        <p:nvSpPr>
          <p:cNvPr id="19" name="Bildplatzhalter 2"/>
          <p:cNvSpPr>
            <a:spLocks noGrp="1"/>
          </p:cNvSpPr>
          <p:nvPr>
            <p:ph type="pic" idx="12" hasCustomPrompt="1"/>
          </p:nvPr>
        </p:nvSpPr>
        <p:spPr>
          <a:xfrm>
            <a:off x="6066916" y="1263057"/>
            <a:ext cx="2592288" cy="1749351"/>
          </a:xfrm>
          <a:prstGeom prst="rect">
            <a:avLst/>
          </a:prstGeom>
        </p:spPr>
        <p:txBody>
          <a:bodyPr>
            <a:normAutofit/>
          </a:bodyPr>
          <a:lstStyle>
            <a:lvl1pPr marL="0" indent="0">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smtClean="0"/>
              <a:t>Picture</a:t>
            </a:r>
            <a:endParaRPr lang="en-GB" noProof="0" dirty="0"/>
          </a:p>
        </p:txBody>
      </p:sp>
      <p:sp>
        <p:nvSpPr>
          <p:cNvPr id="15" name="Bildplatzhalter 2"/>
          <p:cNvSpPr>
            <a:spLocks noGrp="1"/>
          </p:cNvSpPr>
          <p:nvPr>
            <p:ph type="pic" idx="13" hasCustomPrompt="1"/>
          </p:nvPr>
        </p:nvSpPr>
        <p:spPr>
          <a:xfrm>
            <a:off x="3265122" y="1255717"/>
            <a:ext cx="2592288" cy="1756691"/>
          </a:xfrm>
          <a:prstGeom prst="rect">
            <a:avLst/>
          </a:prstGeom>
        </p:spPr>
        <p:txBody>
          <a:bodyPr>
            <a:normAutofit/>
          </a:bodyPr>
          <a:lstStyle>
            <a:lvl1pPr marL="0" indent="0">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smtClean="0"/>
              <a:t>Picture</a:t>
            </a:r>
            <a:endParaRPr lang="en-GB" noProof="0" dirty="0"/>
          </a:p>
        </p:txBody>
      </p:sp>
      <p:sp>
        <p:nvSpPr>
          <p:cNvPr id="16" name="Bildplatzhalter 2"/>
          <p:cNvSpPr>
            <a:spLocks noGrp="1"/>
          </p:cNvSpPr>
          <p:nvPr>
            <p:ph type="pic" idx="14" hasCustomPrompt="1"/>
          </p:nvPr>
        </p:nvSpPr>
        <p:spPr>
          <a:xfrm>
            <a:off x="431256" y="1251898"/>
            <a:ext cx="2592288" cy="1760510"/>
          </a:xfrm>
          <a:prstGeom prst="rect">
            <a:avLst/>
          </a:prstGeom>
        </p:spPr>
        <p:txBody>
          <a:bodyPr>
            <a:normAutofit/>
          </a:bodyPr>
          <a:lstStyle>
            <a:lvl1pPr marL="0" indent="0">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smtClean="0"/>
              <a:t>Picture</a:t>
            </a:r>
            <a:endParaRPr lang="en-GB" noProof="0" dirty="0"/>
          </a:p>
        </p:txBody>
      </p:sp>
      <p:sp>
        <p:nvSpPr>
          <p:cNvPr id="9" name="Titel 1"/>
          <p:cNvSpPr>
            <a:spLocks noGrp="1"/>
          </p:cNvSpPr>
          <p:nvPr>
            <p:ph type="title" hasCustomPrompt="1"/>
          </p:nvPr>
        </p:nvSpPr>
        <p:spPr>
          <a:xfrm>
            <a:off x="340685" y="256417"/>
            <a:ext cx="5671178" cy="857515"/>
          </a:xfrm>
          <a:prstGeom prst="rect">
            <a:avLst/>
          </a:prstGeom>
        </p:spPr>
        <p:txBody>
          <a:bodyPr anchor="t" anchorCtr="0">
            <a:normAutofit/>
          </a:bodyPr>
          <a:lstStyle>
            <a:lvl1pPr algn="l">
              <a:lnSpc>
                <a:spcPts val="3500"/>
              </a:lnSpc>
              <a:defRPr sz="3000" baseline="0">
                <a:latin typeface="Cambria" panose="02040503050406030204" pitchFamily="18" charset="0"/>
              </a:defRPr>
            </a:lvl1pPr>
          </a:lstStyle>
          <a:p>
            <a:r>
              <a:rPr lang="en-GB" noProof="0" dirty="0" smtClean="0"/>
              <a:t>Pictures or charts</a:t>
            </a:r>
            <a:br>
              <a:rPr lang="en-GB" noProof="0" dirty="0" smtClean="0"/>
            </a:br>
            <a:r>
              <a:rPr lang="en-GB" noProof="0" dirty="0" smtClean="0"/>
              <a:t>option 4</a:t>
            </a:r>
            <a:endParaRPr lang="en-GB" noProof="0" dirty="0"/>
          </a:p>
        </p:txBody>
      </p:sp>
      <p:sp>
        <p:nvSpPr>
          <p:cNvPr id="17" name="Textplatzhalter 4"/>
          <p:cNvSpPr>
            <a:spLocks noGrp="1"/>
          </p:cNvSpPr>
          <p:nvPr>
            <p:ph type="body" sz="quarter" idx="16" hasCustomPrompt="1"/>
          </p:nvPr>
        </p:nvSpPr>
        <p:spPr>
          <a:xfrm>
            <a:off x="3169246" y="3058748"/>
            <a:ext cx="2592387" cy="272738"/>
          </a:xfrm>
          <a:prstGeom prst="rect">
            <a:avLst/>
          </a:prstGeom>
        </p:spPr>
        <p:txBody>
          <a:bodyPr>
            <a:normAutofit/>
          </a:bodyPr>
          <a:lstStyle>
            <a:lvl1pPr marL="0" indent="0">
              <a:buNone/>
              <a:defRPr sz="1200"/>
            </a:lvl1pPr>
          </a:lstStyle>
          <a:p>
            <a:pPr lvl="0"/>
            <a:r>
              <a:rPr lang="en-GB" noProof="0" dirty="0" smtClean="0"/>
              <a:t>Caption</a:t>
            </a:r>
            <a:endParaRPr lang="en-GB" noProof="0" dirty="0"/>
          </a:p>
        </p:txBody>
      </p:sp>
      <p:sp>
        <p:nvSpPr>
          <p:cNvPr id="18" name="Textplatzhalter 4"/>
          <p:cNvSpPr>
            <a:spLocks noGrp="1"/>
          </p:cNvSpPr>
          <p:nvPr>
            <p:ph type="body" sz="quarter" idx="17" hasCustomPrompt="1"/>
          </p:nvPr>
        </p:nvSpPr>
        <p:spPr>
          <a:xfrm>
            <a:off x="5960405" y="3058748"/>
            <a:ext cx="2592387" cy="272738"/>
          </a:xfrm>
          <a:prstGeom prst="rect">
            <a:avLst/>
          </a:prstGeom>
        </p:spPr>
        <p:txBody>
          <a:bodyPr>
            <a:normAutofit/>
          </a:bodyPr>
          <a:lstStyle>
            <a:lvl1pPr marL="0" indent="0">
              <a:buNone/>
              <a:defRPr sz="1200"/>
            </a:lvl1pPr>
          </a:lstStyle>
          <a:p>
            <a:pPr lvl="0"/>
            <a:r>
              <a:rPr lang="en-GB" noProof="0" dirty="0" smtClean="0"/>
              <a:t>Caption</a:t>
            </a:r>
            <a:endParaRPr lang="en-GB" noProof="0" dirty="0"/>
          </a:p>
        </p:txBody>
      </p:sp>
    </p:spTree>
    <p:extLst>
      <p:ext uri="{BB962C8B-B14F-4D97-AF65-F5344CB8AC3E}">
        <p14:creationId xmlns:p14="http://schemas.microsoft.com/office/powerpoint/2010/main" val="3621955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verwendung 5">
    <p:spTree>
      <p:nvGrpSpPr>
        <p:cNvPr id="1" name=""/>
        <p:cNvGrpSpPr/>
        <p:nvPr/>
      </p:nvGrpSpPr>
      <p:grpSpPr>
        <a:xfrm>
          <a:off x="0" y="0"/>
          <a:ext cx="0" cy="0"/>
          <a:chOff x="0" y="0"/>
          <a:chExt cx="0" cy="0"/>
        </a:xfrm>
      </p:grpSpPr>
      <p:sp>
        <p:nvSpPr>
          <p:cNvPr id="12" name="Untertitel 2"/>
          <p:cNvSpPr>
            <a:spLocks noGrp="1"/>
          </p:cNvSpPr>
          <p:nvPr>
            <p:ph type="subTitle" idx="10" hasCustomPrompt="1"/>
          </p:nvPr>
        </p:nvSpPr>
        <p:spPr>
          <a:xfrm>
            <a:off x="347042" y="3322465"/>
            <a:ext cx="8303181" cy="762640"/>
          </a:xfrm>
          <a:prstGeom prst="rect">
            <a:avLst/>
          </a:prstGeom>
        </p:spPr>
        <p:txBody>
          <a:bodyPr>
            <a:normAutofit/>
          </a:bodyPr>
          <a:lstStyle>
            <a:lvl1pPr marL="0" indent="0" algn="l">
              <a:lnSpc>
                <a:spcPts val="2400"/>
              </a:lnSpc>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Text</a:t>
            </a:r>
            <a:endParaRPr lang="en-GB" noProof="0" dirty="0"/>
          </a:p>
        </p:txBody>
      </p:sp>
      <p:sp>
        <p:nvSpPr>
          <p:cNvPr id="7" name="Textplatzhalter 4"/>
          <p:cNvSpPr>
            <a:spLocks noGrp="1"/>
          </p:cNvSpPr>
          <p:nvPr>
            <p:ph type="body" sz="quarter" idx="15" hasCustomPrompt="1"/>
          </p:nvPr>
        </p:nvSpPr>
        <p:spPr>
          <a:xfrm>
            <a:off x="386910" y="2935135"/>
            <a:ext cx="2636634" cy="272738"/>
          </a:xfrm>
          <a:prstGeom prst="rect">
            <a:avLst/>
          </a:prstGeom>
        </p:spPr>
        <p:txBody>
          <a:bodyPr>
            <a:normAutofit/>
          </a:bodyPr>
          <a:lstStyle>
            <a:lvl1pPr marL="0" indent="0">
              <a:buNone/>
              <a:defRPr sz="1200"/>
            </a:lvl1pPr>
          </a:lstStyle>
          <a:p>
            <a:pPr lvl="0"/>
            <a:r>
              <a:rPr lang="en-GB" noProof="0" dirty="0" smtClean="0"/>
              <a:t>Caption</a:t>
            </a:r>
            <a:endParaRPr lang="en-GB" noProof="0" dirty="0"/>
          </a:p>
        </p:txBody>
      </p:sp>
      <p:sp>
        <p:nvSpPr>
          <p:cNvPr id="19" name="Bildplatzhalter 2"/>
          <p:cNvSpPr>
            <a:spLocks noGrp="1"/>
          </p:cNvSpPr>
          <p:nvPr>
            <p:ph type="pic" idx="12" hasCustomPrompt="1"/>
          </p:nvPr>
        </p:nvSpPr>
        <p:spPr>
          <a:xfrm>
            <a:off x="6066916" y="1263057"/>
            <a:ext cx="2592288" cy="1614309"/>
          </a:xfrm>
          <a:prstGeom prst="rect">
            <a:avLst/>
          </a:prstGeom>
        </p:spPr>
        <p:txBody>
          <a:bodyPr>
            <a:normAutofit/>
          </a:bodyPr>
          <a:lstStyle>
            <a:lvl1pPr marL="0" indent="0">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smtClean="0"/>
              <a:t>Picture</a:t>
            </a:r>
            <a:endParaRPr lang="en-GB" noProof="0" dirty="0"/>
          </a:p>
        </p:txBody>
      </p:sp>
      <p:sp>
        <p:nvSpPr>
          <p:cNvPr id="15" name="Bildplatzhalter 2"/>
          <p:cNvSpPr>
            <a:spLocks noGrp="1"/>
          </p:cNvSpPr>
          <p:nvPr>
            <p:ph type="pic" idx="13" hasCustomPrompt="1"/>
          </p:nvPr>
        </p:nvSpPr>
        <p:spPr>
          <a:xfrm>
            <a:off x="3265122" y="1255716"/>
            <a:ext cx="2592288" cy="1621650"/>
          </a:xfrm>
          <a:prstGeom prst="rect">
            <a:avLst/>
          </a:prstGeom>
        </p:spPr>
        <p:txBody>
          <a:bodyPr>
            <a:normAutofit/>
          </a:bodyPr>
          <a:lstStyle>
            <a:lvl1pPr marL="0" indent="0">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smtClean="0"/>
              <a:t>Picture</a:t>
            </a:r>
            <a:endParaRPr lang="en-GB" noProof="0" dirty="0"/>
          </a:p>
        </p:txBody>
      </p:sp>
      <p:sp>
        <p:nvSpPr>
          <p:cNvPr id="16" name="Bildplatzhalter 2"/>
          <p:cNvSpPr>
            <a:spLocks noGrp="1"/>
          </p:cNvSpPr>
          <p:nvPr>
            <p:ph type="pic" idx="14" hasCustomPrompt="1"/>
          </p:nvPr>
        </p:nvSpPr>
        <p:spPr>
          <a:xfrm>
            <a:off x="431256" y="1251898"/>
            <a:ext cx="2592288" cy="1625468"/>
          </a:xfrm>
          <a:prstGeom prst="rect">
            <a:avLst/>
          </a:prstGeom>
        </p:spPr>
        <p:txBody>
          <a:bodyPr>
            <a:normAutofit/>
          </a:bodyPr>
          <a:lstStyle>
            <a:lvl1pPr marL="0" indent="0">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smtClean="0"/>
              <a:t>Picture</a:t>
            </a:r>
            <a:endParaRPr lang="en-GB" noProof="0" dirty="0"/>
          </a:p>
        </p:txBody>
      </p:sp>
      <p:sp>
        <p:nvSpPr>
          <p:cNvPr id="9" name="Titel 1"/>
          <p:cNvSpPr>
            <a:spLocks noGrp="1"/>
          </p:cNvSpPr>
          <p:nvPr>
            <p:ph type="title" hasCustomPrompt="1"/>
          </p:nvPr>
        </p:nvSpPr>
        <p:spPr>
          <a:xfrm>
            <a:off x="340685" y="256417"/>
            <a:ext cx="5671178" cy="857515"/>
          </a:xfrm>
          <a:prstGeom prst="rect">
            <a:avLst/>
          </a:prstGeom>
        </p:spPr>
        <p:txBody>
          <a:bodyPr anchor="t" anchorCtr="0">
            <a:normAutofit/>
          </a:bodyPr>
          <a:lstStyle>
            <a:lvl1pPr algn="l">
              <a:lnSpc>
                <a:spcPts val="3500"/>
              </a:lnSpc>
              <a:defRPr sz="3000" baseline="0">
                <a:latin typeface="Cambria" panose="02040503050406030204" pitchFamily="18" charset="0"/>
              </a:defRPr>
            </a:lvl1pPr>
          </a:lstStyle>
          <a:p>
            <a:r>
              <a:rPr lang="en-GB" noProof="0" dirty="0" smtClean="0"/>
              <a:t>Pictures or charts</a:t>
            </a:r>
            <a:br>
              <a:rPr lang="en-GB" noProof="0" dirty="0" smtClean="0"/>
            </a:br>
            <a:r>
              <a:rPr lang="en-GB" noProof="0" dirty="0" smtClean="0"/>
              <a:t>option 5</a:t>
            </a:r>
            <a:endParaRPr lang="en-GB" noProof="0" dirty="0"/>
          </a:p>
        </p:txBody>
      </p:sp>
      <p:sp>
        <p:nvSpPr>
          <p:cNvPr id="25" name="Textplatzhalter 4"/>
          <p:cNvSpPr>
            <a:spLocks noGrp="1"/>
          </p:cNvSpPr>
          <p:nvPr>
            <p:ph type="body" sz="quarter" idx="16" hasCustomPrompt="1"/>
          </p:nvPr>
        </p:nvSpPr>
        <p:spPr>
          <a:xfrm>
            <a:off x="3186748" y="2950703"/>
            <a:ext cx="2636634" cy="272738"/>
          </a:xfrm>
          <a:prstGeom prst="rect">
            <a:avLst/>
          </a:prstGeom>
        </p:spPr>
        <p:txBody>
          <a:bodyPr>
            <a:normAutofit/>
          </a:bodyPr>
          <a:lstStyle>
            <a:lvl1pPr marL="0" indent="0">
              <a:buNone/>
              <a:defRPr sz="1200"/>
            </a:lvl1pPr>
          </a:lstStyle>
          <a:p>
            <a:pPr lvl="0"/>
            <a:r>
              <a:rPr lang="en-GB" noProof="0" dirty="0" smtClean="0"/>
              <a:t>Caption</a:t>
            </a:r>
            <a:endParaRPr lang="en-GB" noProof="0" dirty="0"/>
          </a:p>
        </p:txBody>
      </p:sp>
      <p:sp>
        <p:nvSpPr>
          <p:cNvPr id="26" name="Textplatzhalter 4"/>
          <p:cNvSpPr>
            <a:spLocks noGrp="1"/>
          </p:cNvSpPr>
          <p:nvPr>
            <p:ph type="body" sz="quarter" idx="17" hasCustomPrompt="1"/>
          </p:nvPr>
        </p:nvSpPr>
        <p:spPr>
          <a:xfrm>
            <a:off x="5967814" y="2950703"/>
            <a:ext cx="2636634" cy="272738"/>
          </a:xfrm>
          <a:prstGeom prst="rect">
            <a:avLst/>
          </a:prstGeom>
        </p:spPr>
        <p:txBody>
          <a:bodyPr>
            <a:normAutofit/>
          </a:bodyPr>
          <a:lstStyle>
            <a:lvl1pPr marL="0" indent="0">
              <a:buNone/>
              <a:defRPr sz="1200"/>
            </a:lvl1pPr>
          </a:lstStyle>
          <a:p>
            <a:pPr lvl="0"/>
            <a:r>
              <a:rPr lang="en-GB" noProof="0" dirty="0" smtClean="0"/>
              <a:t>Caption</a:t>
            </a:r>
            <a:endParaRPr lang="en-GB" noProof="0" dirty="0"/>
          </a:p>
        </p:txBody>
      </p:sp>
    </p:spTree>
    <p:extLst>
      <p:ext uri="{BB962C8B-B14F-4D97-AF65-F5344CB8AC3E}">
        <p14:creationId xmlns:p14="http://schemas.microsoft.com/office/powerpoint/2010/main" val="1530958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verwendung 6">
    <p:spTree>
      <p:nvGrpSpPr>
        <p:cNvPr id="1" name=""/>
        <p:cNvGrpSpPr/>
        <p:nvPr/>
      </p:nvGrpSpPr>
      <p:grpSpPr>
        <a:xfrm>
          <a:off x="0" y="0"/>
          <a:ext cx="0" cy="0"/>
          <a:chOff x="0" y="0"/>
          <a:chExt cx="0" cy="0"/>
        </a:xfrm>
      </p:grpSpPr>
      <p:sp>
        <p:nvSpPr>
          <p:cNvPr id="19" name="Bildplatzhalter 2"/>
          <p:cNvSpPr>
            <a:spLocks noGrp="1"/>
          </p:cNvSpPr>
          <p:nvPr>
            <p:ph type="pic" idx="12" hasCustomPrompt="1"/>
          </p:nvPr>
        </p:nvSpPr>
        <p:spPr>
          <a:xfrm>
            <a:off x="6084168" y="1263056"/>
            <a:ext cx="2592288" cy="2822048"/>
          </a:xfrm>
          <a:prstGeom prst="rect">
            <a:avLst/>
          </a:prstGeom>
        </p:spPr>
        <p:txBody>
          <a:bodyPr>
            <a:normAutofit/>
          </a:bodyPr>
          <a:lstStyle>
            <a:lvl1pPr marL="0" indent="0">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smtClean="0"/>
              <a:t>Picture</a:t>
            </a:r>
            <a:endParaRPr lang="en-GB" noProof="0" dirty="0"/>
          </a:p>
        </p:txBody>
      </p:sp>
      <p:sp>
        <p:nvSpPr>
          <p:cNvPr id="9" name="Titel 1"/>
          <p:cNvSpPr>
            <a:spLocks noGrp="1"/>
          </p:cNvSpPr>
          <p:nvPr>
            <p:ph type="title" hasCustomPrompt="1"/>
          </p:nvPr>
        </p:nvSpPr>
        <p:spPr>
          <a:xfrm>
            <a:off x="340685" y="256417"/>
            <a:ext cx="5671178" cy="857515"/>
          </a:xfrm>
          <a:prstGeom prst="rect">
            <a:avLst/>
          </a:prstGeom>
        </p:spPr>
        <p:txBody>
          <a:bodyPr anchor="t" anchorCtr="0">
            <a:normAutofit/>
          </a:bodyPr>
          <a:lstStyle>
            <a:lvl1pPr algn="l">
              <a:lnSpc>
                <a:spcPts val="3500"/>
              </a:lnSpc>
              <a:defRPr sz="3000" baseline="0">
                <a:latin typeface="Cambria" panose="02040503050406030204" pitchFamily="18" charset="0"/>
              </a:defRPr>
            </a:lvl1pPr>
          </a:lstStyle>
          <a:p>
            <a:r>
              <a:rPr lang="en-GB" noProof="0" dirty="0" smtClean="0"/>
              <a:t>Pictures or charts</a:t>
            </a:r>
            <a:br>
              <a:rPr lang="en-GB" noProof="0" dirty="0" smtClean="0"/>
            </a:br>
            <a:r>
              <a:rPr lang="en-GB" noProof="0" dirty="0" smtClean="0"/>
              <a:t>option 6</a:t>
            </a:r>
            <a:endParaRPr lang="en-GB" noProof="0" dirty="0"/>
          </a:p>
        </p:txBody>
      </p:sp>
      <p:sp>
        <p:nvSpPr>
          <p:cNvPr id="12" name="Untertitel 2"/>
          <p:cNvSpPr>
            <a:spLocks noGrp="1"/>
          </p:cNvSpPr>
          <p:nvPr>
            <p:ph type="subTitle" idx="10" hasCustomPrompt="1"/>
          </p:nvPr>
        </p:nvSpPr>
        <p:spPr>
          <a:xfrm>
            <a:off x="347042" y="1368392"/>
            <a:ext cx="5377086" cy="2932344"/>
          </a:xfrm>
          <a:prstGeom prst="rect">
            <a:avLst/>
          </a:prstGeom>
        </p:spPr>
        <p:txBody>
          <a:bodyPr>
            <a:normAutofit/>
          </a:bodyPr>
          <a:lstStyle>
            <a:lvl1pPr marL="0" indent="0" algn="l">
              <a:lnSpc>
                <a:spcPts val="2400"/>
              </a:lnSpc>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Text</a:t>
            </a:r>
            <a:endParaRPr lang="en-GB" noProof="0" dirty="0"/>
          </a:p>
        </p:txBody>
      </p:sp>
      <p:sp>
        <p:nvSpPr>
          <p:cNvPr id="10" name="Textplatzhalter 4"/>
          <p:cNvSpPr>
            <a:spLocks noGrp="1"/>
          </p:cNvSpPr>
          <p:nvPr>
            <p:ph type="body" sz="quarter" idx="17" hasCustomPrompt="1"/>
          </p:nvPr>
        </p:nvSpPr>
        <p:spPr>
          <a:xfrm>
            <a:off x="5960405" y="4136577"/>
            <a:ext cx="2592387" cy="272738"/>
          </a:xfrm>
          <a:prstGeom prst="rect">
            <a:avLst/>
          </a:prstGeom>
        </p:spPr>
        <p:txBody>
          <a:bodyPr>
            <a:normAutofit/>
          </a:bodyPr>
          <a:lstStyle>
            <a:lvl1pPr marL="0" indent="0">
              <a:buNone/>
              <a:defRPr sz="1200"/>
            </a:lvl1pPr>
          </a:lstStyle>
          <a:p>
            <a:pPr lvl="0"/>
            <a:r>
              <a:rPr lang="en-GB" noProof="0" dirty="0" smtClean="0"/>
              <a:t>Caption</a:t>
            </a:r>
            <a:endParaRPr lang="en-GB" noProof="0" dirty="0"/>
          </a:p>
        </p:txBody>
      </p:sp>
    </p:spTree>
    <p:extLst>
      <p:ext uri="{BB962C8B-B14F-4D97-AF65-F5344CB8AC3E}">
        <p14:creationId xmlns:p14="http://schemas.microsoft.com/office/powerpoint/2010/main" val="29528073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verwendung 7">
    <p:spTree>
      <p:nvGrpSpPr>
        <p:cNvPr id="1" name=""/>
        <p:cNvGrpSpPr/>
        <p:nvPr/>
      </p:nvGrpSpPr>
      <p:grpSpPr>
        <a:xfrm>
          <a:off x="0" y="0"/>
          <a:ext cx="0" cy="0"/>
          <a:chOff x="0" y="0"/>
          <a:chExt cx="0" cy="0"/>
        </a:xfrm>
      </p:grpSpPr>
      <p:sp>
        <p:nvSpPr>
          <p:cNvPr id="20" name="Untertitel 2"/>
          <p:cNvSpPr>
            <a:spLocks noGrp="1"/>
          </p:cNvSpPr>
          <p:nvPr>
            <p:ph type="subTitle" idx="10" hasCustomPrompt="1"/>
          </p:nvPr>
        </p:nvSpPr>
        <p:spPr>
          <a:xfrm>
            <a:off x="347042" y="3322465"/>
            <a:ext cx="8303181" cy="762640"/>
          </a:xfrm>
          <a:prstGeom prst="rect">
            <a:avLst/>
          </a:prstGeom>
        </p:spPr>
        <p:txBody>
          <a:bodyPr>
            <a:normAutofit/>
          </a:bodyPr>
          <a:lstStyle>
            <a:lvl1pPr marL="0" indent="0" algn="l">
              <a:lnSpc>
                <a:spcPts val="2400"/>
              </a:lnSpc>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Text</a:t>
            </a:r>
            <a:endParaRPr lang="en-GB" noProof="0" dirty="0"/>
          </a:p>
        </p:txBody>
      </p:sp>
      <p:sp>
        <p:nvSpPr>
          <p:cNvPr id="19" name="Bildplatzhalter 2"/>
          <p:cNvSpPr>
            <a:spLocks noGrp="1"/>
          </p:cNvSpPr>
          <p:nvPr>
            <p:ph type="pic" idx="12" hasCustomPrompt="1"/>
          </p:nvPr>
        </p:nvSpPr>
        <p:spPr>
          <a:xfrm>
            <a:off x="4690138" y="1263057"/>
            <a:ext cx="3969066" cy="1953998"/>
          </a:xfrm>
          <a:prstGeom prst="rect">
            <a:avLst/>
          </a:prstGeom>
        </p:spPr>
        <p:txBody>
          <a:bodyPr>
            <a:normAutofit/>
          </a:bodyPr>
          <a:lstStyle>
            <a:lvl1pPr marL="0" indent="0">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smtClean="0"/>
              <a:t>Picture</a:t>
            </a:r>
            <a:endParaRPr lang="en-GB" noProof="0" dirty="0"/>
          </a:p>
        </p:txBody>
      </p:sp>
      <p:sp>
        <p:nvSpPr>
          <p:cNvPr id="16" name="Bildplatzhalter 2"/>
          <p:cNvSpPr>
            <a:spLocks noGrp="1"/>
          </p:cNvSpPr>
          <p:nvPr>
            <p:ph type="pic" idx="14" hasCustomPrompt="1"/>
          </p:nvPr>
        </p:nvSpPr>
        <p:spPr>
          <a:xfrm>
            <a:off x="431256" y="1264841"/>
            <a:ext cx="4008354" cy="1965157"/>
          </a:xfrm>
          <a:prstGeom prst="rect">
            <a:avLst/>
          </a:prstGeom>
        </p:spPr>
        <p:txBody>
          <a:bodyPr>
            <a:normAutofit/>
          </a:bodyPr>
          <a:lstStyle>
            <a:lvl1pPr marL="0" indent="0">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smtClean="0"/>
              <a:t>Picture</a:t>
            </a:r>
            <a:endParaRPr lang="en-GB" noProof="0" dirty="0"/>
          </a:p>
        </p:txBody>
      </p:sp>
      <p:sp>
        <p:nvSpPr>
          <p:cNvPr id="9" name="Titel 1"/>
          <p:cNvSpPr>
            <a:spLocks noGrp="1"/>
          </p:cNvSpPr>
          <p:nvPr>
            <p:ph type="title" hasCustomPrompt="1"/>
          </p:nvPr>
        </p:nvSpPr>
        <p:spPr>
          <a:xfrm>
            <a:off x="340685" y="256417"/>
            <a:ext cx="5671178" cy="857515"/>
          </a:xfrm>
          <a:prstGeom prst="rect">
            <a:avLst/>
          </a:prstGeom>
        </p:spPr>
        <p:txBody>
          <a:bodyPr anchor="t" anchorCtr="0">
            <a:normAutofit/>
          </a:bodyPr>
          <a:lstStyle>
            <a:lvl1pPr algn="l">
              <a:lnSpc>
                <a:spcPts val="3500"/>
              </a:lnSpc>
              <a:defRPr sz="3000" baseline="0">
                <a:latin typeface="Cambria" panose="02040503050406030204" pitchFamily="18" charset="0"/>
              </a:defRPr>
            </a:lvl1pPr>
          </a:lstStyle>
          <a:p>
            <a:r>
              <a:rPr lang="en-GB" noProof="0" dirty="0" smtClean="0"/>
              <a:t>Pictures or charts</a:t>
            </a:r>
            <a:br>
              <a:rPr lang="en-GB" noProof="0" dirty="0" smtClean="0"/>
            </a:br>
            <a:r>
              <a:rPr lang="en-GB" noProof="0" dirty="0" smtClean="0"/>
              <a:t>option 7</a:t>
            </a:r>
            <a:endParaRPr lang="en-GB" noProof="0" dirty="0"/>
          </a:p>
        </p:txBody>
      </p:sp>
    </p:spTree>
    <p:extLst>
      <p:ext uri="{BB962C8B-B14F-4D97-AF65-F5344CB8AC3E}">
        <p14:creationId xmlns:p14="http://schemas.microsoft.com/office/powerpoint/2010/main" val="4253498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verwendung 8">
    <p:spTree>
      <p:nvGrpSpPr>
        <p:cNvPr id="1" name=""/>
        <p:cNvGrpSpPr/>
        <p:nvPr/>
      </p:nvGrpSpPr>
      <p:grpSpPr>
        <a:xfrm>
          <a:off x="0" y="0"/>
          <a:ext cx="0" cy="0"/>
          <a:chOff x="0" y="0"/>
          <a:chExt cx="0" cy="0"/>
        </a:xfrm>
      </p:grpSpPr>
      <p:sp>
        <p:nvSpPr>
          <p:cNvPr id="11" name="Bildplatzhalter 2"/>
          <p:cNvSpPr>
            <a:spLocks noGrp="1"/>
          </p:cNvSpPr>
          <p:nvPr>
            <p:ph type="pic" idx="15" hasCustomPrompt="1"/>
          </p:nvPr>
        </p:nvSpPr>
        <p:spPr>
          <a:xfrm>
            <a:off x="3283524" y="3409995"/>
            <a:ext cx="2569441" cy="891275"/>
          </a:xfrm>
          <a:prstGeom prst="rect">
            <a:avLst/>
          </a:prstGeom>
        </p:spPr>
        <p:txBody>
          <a:bodyPr>
            <a:normAutofit/>
          </a:bodyPr>
          <a:lstStyle>
            <a:lvl1pPr marL="0" indent="0">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smtClean="0"/>
              <a:t>Picture</a:t>
            </a:r>
            <a:endParaRPr lang="en-GB" noProof="0" dirty="0"/>
          </a:p>
        </p:txBody>
      </p:sp>
      <p:sp>
        <p:nvSpPr>
          <p:cNvPr id="20" name="Untertitel 2"/>
          <p:cNvSpPr>
            <a:spLocks noGrp="1"/>
          </p:cNvSpPr>
          <p:nvPr>
            <p:ph type="subTitle" idx="10" hasCustomPrompt="1"/>
          </p:nvPr>
        </p:nvSpPr>
        <p:spPr>
          <a:xfrm>
            <a:off x="347042" y="1383445"/>
            <a:ext cx="2688569" cy="2917291"/>
          </a:xfrm>
          <a:prstGeom prst="rect">
            <a:avLst/>
          </a:prstGeom>
        </p:spPr>
        <p:txBody>
          <a:bodyPr>
            <a:normAutofit/>
          </a:bodyPr>
          <a:lstStyle>
            <a:lvl1pPr marL="0" indent="0" algn="l">
              <a:lnSpc>
                <a:spcPts val="2400"/>
              </a:lnSpc>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Text</a:t>
            </a:r>
            <a:endParaRPr lang="en-GB" noProof="0" dirty="0"/>
          </a:p>
        </p:txBody>
      </p:sp>
      <p:sp>
        <p:nvSpPr>
          <p:cNvPr id="19" name="Bildplatzhalter 2"/>
          <p:cNvSpPr>
            <a:spLocks noGrp="1"/>
          </p:cNvSpPr>
          <p:nvPr>
            <p:ph type="pic" idx="12" hasCustomPrompt="1"/>
          </p:nvPr>
        </p:nvSpPr>
        <p:spPr>
          <a:xfrm>
            <a:off x="3296964" y="1263057"/>
            <a:ext cx="5362240" cy="1953998"/>
          </a:xfrm>
          <a:prstGeom prst="rect">
            <a:avLst/>
          </a:prstGeom>
        </p:spPr>
        <p:txBody>
          <a:bodyPr>
            <a:normAutofit/>
          </a:bodyPr>
          <a:lstStyle>
            <a:lvl1pPr marL="0" indent="0">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smtClean="0"/>
              <a:t>Picture</a:t>
            </a:r>
            <a:endParaRPr lang="en-GB" noProof="0" dirty="0"/>
          </a:p>
        </p:txBody>
      </p:sp>
      <p:sp>
        <p:nvSpPr>
          <p:cNvPr id="12" name="Titel 1"/>
          <p:cNvSpPr>
            <a:spLocks noGrp="1"/>
          </p:cNvSpPr>
          <p:nvPr>
            <p:ph type="title" hasCustomPrompt="1"/>
          </p:nvPr>
        </p:nvSpPr>
        <p:spPr>
          <a:xfrm>
            <a:off x="340685" y="256417"/>
            <a:ext cx="5671178" cy="857515"/>
          </a:xfrm>
          <a:prstGeom prst="rect">
            <a:avLst/>
          </a:prstGeom>
        </p:spPr>
        <p:txBody>
          <a:bodyPr anchor="t" anchorCtr="0">
            <a:normAutofit/>
          </a:bodyPr>
          <a:lstStyle>
            <a:lvl1pPr algn="l">
              <a:lnSpc>
                <a:spcPts val="3500"/>
              </a:lnSpc>
              <a:defRPr sz="3000" baseline="0">
                <a:latin typeface="Cambria" panose="02040503050406030204" pitchFamily="18" charset="0"/>
              </a:defRPr>
            </a:lvl1pPr>
          </a:lstStyle>
          <a:p>
            <a:r>
              <a:rPr lang="en-GB" noProof="0" dirty="0" smtClean="0"/>
              <a:t>Pictures or charts</a:t>
            </a:r>
            <a:br>
              <a:rPr lang="en-GB" noProof="0" dirty="0" smtClean="0"/>
            </a:br>
            <a:r>
              <a:rPr lang="en-GB" noProof="0" dirty="0" smtClean="0"/>
              <a:t>option 8</a:t>
            </a:r>
            <a:endParaRPr lang="en-GB" noProof="0" dirty="0"/>
          </a:p>
        </p:txBody>
      </p:sp>
    </p:spTree>
    <p:extLst>
      <p:ext uri="{BB962C8B-B14F-4D97-AF65-F5344CB8AC3E}">
        <p14:creationId xmlns:p14="http://schemas.microsoft.com/office/powerpoint/2010/main" val="1902360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verwendung 9">
    <p:spTree>
      <p:nvGrpSpPr>
        <p:cNvPr id="1" name=""/>
        <p:cNvGrpSpPr/>
        <p:nvPr/>
      </p:nvGrpSpPr>
      <p:grpSpPr>
        <a:xfrm>
          <a:off x="0" y="0"/>
          <a:ext cx="0" cy="0"/>
          <a:chOff x="0" y="0"/>
          <a:chExt cx="0" cy="0"/>
        </a:xfrm>
      </p:grpSpPr>
      <p:sp>
        <p:nvSpPr>
          <p:cNvPr id="11" name="Bildplatzhalter 2"/>
          <p:cNvSpPr>
            <a:spLocks noGrp="1"/>
          </p:cNvSpPr>
          <p:nvPr>
            <p:ph type="pic" idx="15" hasCustomPrompt="1"/>
          </p:nvPr>
        </p:nvSpPr>
        <p:spPr>
          <a:xfrm>
            <a:off x="488965" y="1249923"/>
            <a:ext cx="5361928" cy="3051346"/>
          </a:xfrm>
          <a:prstGeom prst="rect">
            <a:avLst/>
          </a:prstGeom>
        </p:spPr>
        <p:txBody>
          <a:bodyPr>
            <a:normAutofit/>
          </a:bodyPr>
          <a:lstStyle>
            <a:lvl1pPr marL="0" indent="0">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smtClean="0"/>
              <a:t>Picture</a:t>
            </a:r>
            <a:endParaRPr lang="en-GB" noProof="0" dirty="0"/>
          </a:p>
        </p:txBody>
      </p:sp>
      <p:sp>
        <p:nvSpPr>
          <p:cNvPr id="20" name="Untertitel 2"/>
          <p:cNvSpPr>
            <a:spLocks noGrp="1"/>
          </p:cNvSpPr>
          <p:nvPr>
            <p:ph type="subTitle" idx="10" hasCustomPrompt="1"/>
          </p:nvPr>
        </p:nvSpPr>
        <p:spPr>
          <a:xfrm>
            <a:off x="6012161" y="1167955"/>
            <a:ext cx="2688569" cy="3133315"/>
          </a:xfrm>
          <a:prstGeom prst="rect">
            <a:avLst/>
          </a:prstGeom>
        </p:spPr>
        <p:txBody>
          <a:bodyPr>
            <a:normAutofit/>
          </a:bodyPr>
          <a:lstStyle>
            <a:lvl1pPr marL="0" indent="0" algn="l">
              <a:lnSpc>
                <a:spcPts val="2400"/>
              </a:lnSpc>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Text</a:t>
            </a:r>
            <a:endParaRPr lang="en-GB" noProof="0" dirty="0"/>
          </a:p>
        </p:txBody>
      </p:sp>
      <p:sp>
        <p:nvSpPr>
          <p:cNvPr id="9" name="Titel 1"/>
          <p:cNvSpPr>
            <a:spLocks noGrp="1"/>
          </p:cNvSpPr>
          <p:nvPr>
            <p:ph type="title" hasCustomPrompt="1"/>
          </p:nvPr>
        </p:nvSpPr>
        <p:spPr>
          <a:xfrm>
            <a:off x="340685" y="256417"/>
            <a:ext cx="5671178" cy="857515"/>
          </a:xfrm>
          <a:prstGeom prst="rect">
            <a:avLst/>
          </a:prstGeom>
        </p:spPr>
        <p:txBody>
          <a:bodyPr anchor="t" anchorCtr="0">
            <a:normAutofit/>
          </a:bodyPr>
          <a:lstStyle>
            <a:lvl1pPr algn="l">
              <a:lnSpc>
                <a:spcPts val="3500"/>
              </a:lnSpc>
              <a:defRPr sz="3000" baseline="0">
                <a:latin typeface="Cambria" panose="02040503050406030204" pitchFamily="18" charset="0"/>
              </a:defRPr>
            </a:lvl1pPr>
          </a:lstStyle>
          <a:p>
            <a:r>
              <a:rPr lang="en-GB" noProof="0" dirty="0" smtClean="0"/>
              <a:t>Pictures or charts</a:t>
            </a:r>
            <a:br>
              <a:rPr lang="en-GB" noProof="0" dirty="0" smtClean="0"/>
            </a:br>
            <a:r>
              <a:rPr lang="en-GB" noProof="0" dirty="0" smtClean="0"/>
              <a:t>option 9</a:t>
            </a:r>
            <a:endParaRPr lang="en-GB" noProof="0" dirty="0"/>
          </a:p>
        </p:txBody>
      </p:sp>
    </p:spTree>
    <p:extLst>
      <p:ext uri="{BB962C8B-B14F-4D97-AF65-F5344CB8AC3E}">
        <p14:creationId xmlns:p14="http://schemas.microsoft.com/office/powerpoint/2010/main" val="680170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verwendung 10">
    <p:spTree>
      <p:nvGrpSpPr>
        <p:cNvPr id="1" name=""/>
        <p:cNvGrpSpPr/>
        <p:nvPr/>
      </p:nvGrpSpPr>
      <p:grpSpPr>
        <a:xfrm>
          <a:off x="0" y="0"/>
          <a:ext cx="0" cy="0"/>
          <a:chOff x="0" y="0"/>
          <a:chExt cx="0" cy="0"/>
        </a:xfrm>
      </p:grpSpPr>
      <p:sp>
        <p:nvSpPr>
          <p:cNvPr id="11" name="Bildplatzhalter 2"/>
          <p:cNvSpPr>
            <a:spLocks noGrp="1"/>
          </p:cNvSpPr>
          <p:nvPr>
            <p:ph type="pic" idx="15" hasCustomPrompt="1"/>
          </p:nvPr>
        </p:nvSpPr>
        <p:spPr>
          <a:xfrm>
            <a:off x="1" y="1249923"/>
            <a:ext cx="5850893" cy="3051346"/>
          </a:xfrm>
          <a:prstGeom prst="rect">
            <a:avLst/>
          </a:prstGeom>
        </p:spPr>
        <p:txBody>
          <a:bodyPr>
            <a:normAutofit/>
          </a:bodyPr>
          <a:lstStyle>
            <a:lvl1pPr marL="0" indent="0">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smtClean="0"/>
              <a:t>Picture</a:t>
            </a:r>
            <a:endParaRPr lang="en-GB" noProof="0" dirty="0"/>
          </a:p>
        </p:txBody>
      </p:sp>
      <p:sp>
        <p:nvSpPr>
          <p:cNvPr id="20" name="Untertitel 2"/>
          <p:cNvSpPr>
            <a:spLocks noGrp="1"/>
          </p:cNvSpPr>
          <p:nvPr>
            <p:ph type="subTitle" idx="10" hasCustomPrompt="1"/>
          </p:nvPr>
        </p:nvSpPr>
        <p:spPr>
          <a:xfrm>
            <a:off x="6012161" y="1167955"/>
            <a:ext cx="2688569" cy="3133315"/>
          </a:xfrm>
          <a:prstGeom prst="rect">
            <a:avLst/>
          </a:prstGeom>
        </p:spPr>
        <p:txBody>
          <a:bodyPr>
            <a:normAutofit/>
          </a:bodyPr>
          <a:lstStyle>
            <a:lvl1pPr marL="0" indent="0" algn="l">
              <a:lnSpc>
                <a:spcPts val="2400"/>
              </a:lnSpc>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Text</a:t>
            </a:r>
            <a:endParaRPr lang="en-GB" noProof="0" dirty="0"/>
          </a:p>
        </p:txBody>
      </p:sp>
      <p:sp>
        <p:nvSpPr>
          <p:cNvPr id="9" name="Titel 1"/>
          <p:cNvSpPr>
            <a:spLocks noGrp="1"/>
          </p:cNvSpPr>
          <p:nvPr>
            <p:ph type="title" hasCustomPrompt="1"/>
          </p:nvPr>
        </p:nvSpPr>
        <p:spPr>
          <a:xfrm>
            <a:off x="340685" y="256417"/>
            <a:ext cx="5671178" cy="857515"/>
          </a:xfrm>
          <a:prstGeom prst="rect">
            <a:avLst/>
          </a:prstGeom>
        </p:spPr>
        <p:txBody>
          <a:bodyPr anchor="t" anchorCtr="0">
            <a:normAutofit/>
          </a:bodyPr>
          <a:lstStyle>
            <a:lvl1pPr algn="l">
              <a:lnSpc>
                <a:spcPts val="3500"/>
              </a:lnSpc>
              <a:defRPr sz="3000" baseline="0">
                <a:latin typeface="Cambria" panose="02040503050406030204" pitchFamily="18" charset="0"/>
              </a:defRPr>
            </a:lvl1pPr>
          </a:lstStyle>
          <a:p>
            <a:r>
              <a:rPr lang="en-GB" noProof="0" dirty="0" smtClean="0"/>
              <a:t>Pictures or charts</a:t>
            </a:r>
            <a:br>
              <a:rPr lang="en-GB" noProof="0" dirty="0" smtClean="0"/>
            </a:br>
            <a:r>
              <a:rPr lang="en-GB" noProof="0" dirty="0" smtClean="0"/>
              <a:t>option 10</a:t>
            </a:r>
            <a:endParaRPr lang="en-GB" noProof="0" dirty="0"/>
          </a:p>
        </p:txBody>
      </p:sp>
    </p:spTree>
    <p:extLst>
      <p:ext uri="{BB962C8B-B14F-4D97-AF65-F5344CB8AC3E}">
        <p14:creationId xmlns:p14="http://schemas.microsoft.com/office/powerpoint/2010/main" val="2948010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verwendung 11">
    <p:spTree>
      <p:nvGrpSpPr>
        <p:cNvPr id="1" name=""/>
        <p:cNvGrpSpPr/>
        <p:nvPr/>
      </p:nvGrpSpPr>
      <p:grpSpPr>
        <a:xfrm>
          <a:off x="0" y="0"/>
          <a:ext cx="0" cy="0"/>
          <a:chOff x="0" y="0"/>
          <a:chExt cx="0" cy="0"/>
        </a:xfrm>
      </p:grpSpPr>
      <p:sp>
        <p:nvSpPr>
          <p:cNvPr id="11" name="Bildplatzhalter 2"/>
          <p:cNvSpPr>
            <a:spLocks noGrp="1"/>
          </p:cNvSpPr>
          <p:nvPr>
            <p:ph type="pic" idx="15" hasCustomPrompt="1"/>
          </p:nvPr>
        </p:nvSpPr>
        <p:spPr>
          <a:xfrm>
            <a:off x="3310360" y="1249923"/>
            <a:ext cx="5361928" cy="3051346"/>
          </a:xfrm>
          <a:prstGeom prst="rect">
            <a:avLst/>
          </a:prstGeom>
        </p:spPr>
        <p:txBody>
          <a:bodyPr>
            <a:normAutofit/>
          </a:bodyPr>
          <a:lstStyle>
            <a:lvl1pPr marL="0" indent="0">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smtClean="0"/>
              <a:t>Picture</a:t>
            </a:r>
            <a:endParaRPr lang="en-GB" noProof="0" dirty="0"/>
          </a:p>
        </p:txBody>
      </p:sp>
      <p:sp>
        <p:nvSpPr>
          <p:cNvPr id="20" name="Untertitel 2"/>
          <p:cNvSpPr>
            <a:spLocks noGrp="1"/>
          </p:cNvSpPr>
          <p:nvPr>
            <p:ph type="subTitle" idx="10" hasCustomPrompt="1"/>
          </p:nvPr>
        </p:nvSpPr>
        <p:spPr>
          <a:xfrm>
            <a:off x="361033" y="1383445"/>
            <a:ext cx="2688569" cy="2917291"/>
          </a:xfrm>
          <a:prstGeom prst="rect">
            <a:avLst/>
          </a:prstGeom>
        </p:spPr>
        <p:txBody>
          <a:bodyPr>
            <a:normAutofit/>
          </a:bodyPr>
          <a:lstStyle>
            <a:lvl1pPr marL="0" indent="0" algn="l">
              <a:lnSpc>
                <a:spcPts val="2400"/>
              </a:lnSpc>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Text</a:t>
            </a:r>
            <a:endParaRPr lang="en-GB" noProof="0" dirty="0"/>
          </a:p>
        </p:txBody>
      </p:sp>
      <p:sp>
        <p:nvSpPr>
          <p:cNvPr id="9" name="Titel 1"/>
          <p:cNvSpPr>
            <a:spLocks noGrp="1"/>
          </p:cNvSpPr>
          <p:nvPr>
            <p:ph type="title" hasCustomPrompt="1"/>
          </p:nvPr>
        </p:nvSpPr>
        <p:spPr>
          <a:xfrm>
            <a:off x="340685" y="256417"/>
            <a:ext cx="5671178" cy="857515"/>
          </a:xfrm>
          <a:prstGeom prst="rect">
            <a:avLst/>
          </a:prstGeom>
        </p:spPr>
        <p:txBody>
          <a:bodyPr anchor="t" anchorCtr="0">
            <a:normAutofit/>
          </a:bodyPr>
          <a:lstStyle>
            <a:lvl1pPr algn="l">
              <a:lnSpc>
                <a:spcPts val="3500"/>
              </a:lnSpc>
              <a:defRPr sz="3000" baseline="0">
                <a:latin typeface="Cambria" panose="02040503050406030204" pitchFamily="18" charset="0"/>
              </a:defRPr>
            </a:lvl1pPr>
          </a:lstStyle>
          <a:p>
            <a:r>
              <a:rPr lang="en-GB" noProof="0" dirty="0" smtClean="0"/>
              <a:t>Pictures or charts</a:t>
            </a:r>
            <a:br>
              <a:rPr lang="en-GB" noProof="0" dirty="0" smtClean="0"/>
            </a:br>
            <a:r>
              <a:rPr lang="en-GB" noProof="0" dirty="0" smtClean="0"/>
              <a:t>option 11</a:t>
            </a:r>
            <a:endParaRPr lang="en-GB" noProof="0" dirty="0"/>
          </a:p>
        </p:txBody>
      </p:sp>
    </p:spTree>
    <p:extLst>
      <p:ext uri="{BB962C8B-B14F-4D97-AF65-F5344CB8AC3E}">
        <p14:creationId xmlns:p14="http://schemas.microsoft.com/office/powerpoint/2010/main" val="283828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7" name="Titel 1"/>
          <p:cNvSpPr txBox="1">
            <a:spLocks/>
          </p:cNvSpPr>
          <p:nvPr userDrawn="1"/>
        </p:nvSpPr>
        <p:spPr>
          <a:xfrm>
            <a:off x="373427" y="249569"/>
            <a:ext cx="5618060" cy="992712"/>
          </a:xfrm>
          <a:prstGeom prst="rect">
            <a:avLst/>
          </a:prstGeom>
        </p:spPr>
        <p:txBody>
          <a:bodyPr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500"/>
              </a:lnSpc>
            </a:pPr>
            <a:r>
              <a:rPr lang="en-GB" sz="3000" noProof="0" dirty="0" smtClean="0">
                <a:latin typeface="Cambria" panose="02040503050406030204" pitchFamily="18" charset="0"/>
              </a:rPr>
              <a:t>Contents</a:t>
            </a:r>
            <a:endParaRPr lang="en-GB" sz="3000" noProof="0" dirty="0">
              <a:latin typeface="Cambria" panose="02040503050406030204" pitchFamily="18" charset="0"/>
            </a:endParaRPr>
          </a:p>
        </p:txBody>
      </p:sp>
      <p:sp>
        <p:nvSpPr>
          <p:cNvPr id="4" name="Inhaltsplatzhalter 2"/>
          <p:cNvSpPr>
            <a:spLocks noGrp="1"/>
          </p:cNvSpPr>
          <p:nvPr>
            <p:ph idx="11" hasCustomPrompt="1"/>
          </p:nvPr>
        </p:nvSpPr>
        <p:spPr>
          <a:xfrm>
            <a:off x="357596" y="1311504"/>
            <a:ext cx="8300840" cy="2917224"/>
          </a:xfrm>
        </p:spPr>
        <p:txBody>
          <a:bodyPr/>
          <a:lstStyle>
            <a:lvl1pPr marL="266700" indent="-266700">
              <a:buFont typeface="+mj-lt"/>
              <a:buAutoNum type="arabicPeriod"/>
              <a:defRPr sz="2000" baseline="0"/>
            </a:lvl1pPr>
            <a:lvl2pPr marL="715963" indent="-258763">
              <a:buFont typeface="Arial" panose="020B0604020202020204" pitchFamily="34" charset="0"/>
              <a:buChar char="•"/>
              <a:defRPr sz="2000" baseline="0"/>
            </a:lvl2pPr>
            <a:lvl3pPr marL="1371600" indent="-457200">
              <a:buFont typeface="Arial" panose="020B0604020202020204" pitchFamily="34" charset="0"/>
              <a:buChar char="•"/>
              <a:defRPr sz="2000"/>
            </a:lvl3pPr>
          </a:lstStyle>
          <a:p>
            <a:pPr lvl="0"/>
            <a:r>
              <a:rPr lang="de-DE" dirty="0" smtClean="0"/>
              <a:t>Topic a</a:t>
            </a:r>
          </a:p>
          <a:p>
            <a:pPr lvl="1"/>
            <a:r>
              <a:rPr lang="de-DE" dirty="0" err="1" smtClean="0"/>
              <a:t>Lorum</a:t>
            </a:r>
            <a:r>
              <a:rPr lang="de-DE" dirty="0" smtClean="0"/>
              <a:t> </a:t>
            </a:r>
            <a:r>
              <a:rPr lang="de-DE" dirty="0" err="1" smtClean="0"/>
              <a:t>ipsum</a:t>
            </a:r>
            <a:endParaRPr lang="de-DE" dirty="0" smtClean="0"/>
          </a:p>
          <a:p>
            <a:pPr lvl="0"/>
            <a:r>
              <a:rPr lang="de-DE" dirty="0" smtClean="0"/>
              <a:t>Topic b</a:t>
            </a:r>
          </a:p>
        </p:txBody>
      </p:sp>
    </p:spTree>
    <p:extLst>
      <p:ext uri="{BB962C8B-B14F-4D97-AF65-F5344CB8AC3E}">
        <p14:creationId xmlns:p14="http://schemas.microsoft.com/office/powerpoint/2010/main" val="143741378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verwendung 12">
    <p:spTree>
      <p:nvGrpSpPr>
        <p:cNvPr id="1" name=""/>
        <p:cNvGrpSpPr/>
        <p:nvPr/>
      </p:nvGrpSpPr>
      <p:grpSpPr>
        <a:xfrm>
          <a:off x="0" y="0"/>
          <a:ext cx="0" cy="0"/>
          <a:chOff x="0" y="0"/>
          <a:chExt cx="0" cy="0"/>
        </a:xfrm>
      </p:grpSpPr>
      <p:sp>
        <p:nvSpPr>
          <p:cNvPr id="11" name="Bildplatzhalter 2"/>
          <p:cNvSpPr>
            <a:spLocks noGrp="1"/>
          </p:cNvSpPr>
          <p:nvPr>
            <p:ph type="pic" idx="15" hasCustomPrompt="1"/>
          </p:nvPr>
        </p:nvSpPr>
        <p:spPr>
          <a:xfrm>
            <a:off x="3310360" y="1249923"/>
            <a:ext cx="5833640" cy="3051346"/>
          </a:xfrm>
          <a:prstGeom prst="rect">
            <a:avLst/>
          </a:prstGeom>
        </p:spPr>
        <p:txBody>
          <a:bodyPr>
            <a:normAutofit/>
          </a:bodyPr>
          <a:lstStyle>
            <a:lvl1pPr marL="0" indent="0">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smtClean="0"/>
              <a:t>Picture</a:t>
            </a:r>
            <a:endParaRPr lang="en-GB" noProof="0" dirty="0"/>
          </a:p>
        </p:txBody>
      </p:sp>
      <p:sp>
        <p:nvSpPr>
          <p:cNvPr id="20" name="Untertitel 2"/>
          <p:cNvSpPr>
            <a:spLocks noGrp="1"/>
          </p:cNvSpPr>
          <p:nvPr>
            <p:ph type="subTitle" idx="10" hasCustomPrompt="1"/>
          </p:nvPr>
        </p:nvSpPr>
        <p:spPr>
          <a:xfrm>
            <a:off x="361033" y="1383445"/>
            <a:ext cx="2688569" cy="2917291"/>
          </a:xfrm>
          <a:prstGeom prst="rect">
            <a:avLst/>
          </a:prstGeom>
        </p:spPr>
        <p:txBody>
          <a:bodyPr>
            <a:normAutofit/>
          </a:bodyPr>
          <a:lstStyle>
            <a:lvl1pPr marL="0" indent="0" algn="l">
              <a:lnSpc>
                <a:spcPts val="2400"/>
              </a:lnSpc>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Text</a:t>
            </a:r>
            <a:endParaRPr lang="en-GB" noProof="0" dirty="0"/>
          </a:p>
        </p:txBody>
      </p:sp>
      <p:sp>
        <p:nvSpPr>
          <p:cNvPr id="9" name="Titel 1"/>
          <p:cNvSpPr>
            <a:spLocks noGrp="1"/>
          </p:cNvSpPr>
          <p:nvPr>
            <p:ph type="title" hasCustomPrompt="1"/>
          </p:nvPr>
        </p:nvSpPr>
        <p:spPr>
          <a:xfrm>
            <a:off x="340685" y="256417"/>
            <a:ext cx="5671178" cy="857515"/>
          </a:xfrm>
          <a:prstGeom prst="rect">
            <a:avLst/>
          </a:prstGeom>
        </p:spPr>
        <p:txBody>
          <a:bodyPr anchor="t" anchorCtr="0">
            <a:normAutofit/>
          </a:bodyPr>
          <a:lstStyle>
            <a:lvl1pPr algn="l">
              <a:lnSpc>
                <a:spcPts val="3500"/>
              </a:lnSpc>
              <a:defRPr sz="3000" baseline="0">
                <a:latin typeface="Cambria" panose="02040503050406030204" pitchFamily="18" charset="0"/>
              </a:defRPr>
            </a:lvl1pPr>
          </a:lstStyle>
          <a:p>
            <a:r>
              <a:rPr lang="en-GB" noProof="0" dirty="0" smtClean="0"/>
              <a:t>Pictures or charts</a:t>
            </a:r>
            <a:br>
              <a:rPr lang="en-GB" noProof="0" dirty="0" smtClean="0"/>
            </a:br>
            <a:r>
              <a:rPr lang="en-GB" noProof="0" dirty="0" smtClean="0"/>
              <a:t>option 12</a:t>
            </a:r>
            <a:endParaRPr lang="en-GB" noProof="0" dirty="0"/>
          </a:p>
        </p:txBody>
      </p:sp>
    </p:spTree>
    <p:extLst>
      <p:ext uri="{BB962C8B-B14F-4D97-AF65-F5344CB8AC3E}">
        <p14:creationId xmlns:p14="http://schemas.microsoft.com/office/powerpoint/2010/main" val="2698560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verwendung 13">
    <p:spTree>
      <p:nvGrpSpPr>
        <p:cNvPr id="1" name=""/>
        <p:cNvGrpSpPr/>
        <p:nvPr/>
      </p:nvGrpSpPr>
      <p:grpSpPr>
        <a:xfrm>
          <a:off x="0" y="0"/>
          <a:ext cx="0" cy="0"/>
          <a:chOff x="0" y="0"/>
          <a:chExt cx="0" cy="0"/>
        </a:xfrm>
      </p:grpSpPr>
      <p:sp>
        <p:nvSpPr>
          <p:cNvPr id="11" name="Bildplatzhalter 2"/>
          <p:cNvSpPr>
            <a:spLocks noGrp="1"/>
          </p:cNvSpPr>
          <p:nvPr>
            <p:ph type="pic" idx="15" hasCustomPrompt="1"/>
          </p:nvPr>
        </p:nvSpPr>
        <p:spPr>
          <a:xfrm>
            <a:off x="539552" y="1249923"/>
            <a:ext cx="8064896" cy="3051346"/>
          </a:xfrm>
          <a:prstGeom prst="rect">
            <a:avLst/>
          </a:prstGeom>
        </p:spPr>
        <p:txBody>
          <a:bodyPr>
            <a:normAutofit/>
          </a:bodyPr>
          <a:lstStyle>
            <a:lvl1pPr marL="0" indent="0">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smtClean="0"/>
              <a:t>Picture</a:t>
            </a:r>
            <a:endParaRPr lang="en-GB" noProof="0" dirty="0"/>
          </a:p>
        </p:txBody>
      </p:sp>
      <p:sp>
        <p:nvSpPr>
          <p:cNvPr id="9" name="Titel 1"/>
          <p:cNvSpPr>
            <a:spLocks noGrp="1"/>
          </p:cNvSpPr>
          <p:nvPr>
            <p:ph type="title" hasCustomPrompt="1"/>
          </p:nvPr>
        </p:nvSpPr>
        <p:spPr>
          <a:xfrm>
            <a:off x="340685" y="256417"/>
            <a:ext cx="5671178" cy="857515"/>
          </a:xfrm>
          <a:prstGeom prst="rect">
            <a:avLst/>
          </a:prstGeom>
        </p:spPr>
        <p:txBody>
          <a:bodyPr anchor="t" anchorCtr="0">
            <a:normAutofit/>
          </a:bodyPr>
          <a:lstStyle>
            <a:lvl1pPr algn="l">
              <a:lnSpc>
                <a:spcPts val="3500"/>
              </a:lnSpc>
              <a:defRPr sz="3000" baseline="0">
                <a:latin typeface="Cambria" panose="02040503050406030204" pitchFamily="18" charset="0"/>
              </a:defRPr>
            </a:lvl1pPr>
          </a:lstStyle>
          <a:p>
            <a:r>
              <a:rPr lang="en-GB" noProof="0" dirty="0" smtClean="0"/>
              <a:t>Pictures or charts</a:t>
            </a:r>
            <a:br>
              <a:rPr lang="en-GB" noProof="0" dirty="0" smtClean="0"/>
            </a:br>
            <a:r>
              <a:rPr lang="en-GB" noProof="0" dirty="0" smtClean="0"/>
              <a:t>option 13</a:t>
            </a:r>
            <a:endParaRPr lang="en-GB" noProof="0" dirty="0"/>
          </a:p>
        </p:txBody>
      </p:sp>
    </p:spTree>
    <p:extLst>
      <p:ext uri="{BB962C8B-B14F-4D97-AF65-F5344CB8AC3E}">
        <p14:creationId xmlns:p14="http://schemas.microsoft.com/office/powerpoint/2010/main" val="160391689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verwendung 14">
    <p:spTree>
      <p:nvGrpSpPr>
        <p:cNvPr id="1" name=""/>
        <p:cNvGrpSpPr/>
        <p:nvPr/>
      </p:nvGrpSpPr>
      <p:grpSpPr>
        <a:xfrm>
          <a:off x="0" y="0"/>
          <a:ext cx="0" cy="0"/>
          <a:chOff x="0" y="0"/>
          <a:chExt cx="0" cy="0"/>
        </a:xfrm>
      </p:grpSpPr>
      <p:sp>
        <p:nvSpPr>
          <p:cNvPr id="11" name="Bildplatzhalter 2"/>
          <p:cNvSpPr>
            <a:spLocks noGrp="1"/>
          </p:cNvSpPr>
          <p:nvPr>
            <p:ph type="pic" idx="15" hasCustomPrompt="1"/>
          </p:nvPr>
        </p:nvSpPr>
        <p:spPr>
          <a:xfrm>
            <a:off x="0" y="1249923"/>
            <a:ext cx="9144000" cy="3051346"/>
          </a:xfrm>
          <a:prstGeom prst="rect">
            <a:avLst/>
          </a:prstGeom>
        </p:spPr>
        <p:txBody>
          <a:bodyPr>
            <a:normAutofit/>
          </a:bodyPr>
          <a:lstStyle>
            <a:lvl1pPr marL="0" indent="0">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smtClean="0"/>
              <a:t>Picture</a:t>
            </a:r>
            <a:endParaRPr lang="en-GB" noProof="0" dirty="0"/>
          </a:p>
        </p:txBody>
      </p:sp>
      <p:sp>
        <p:nvSpPr>
          <p:cNvPr id="9" name="Titel 1"/>
          <p:cNvSpPr>
            <a:spLocks noGrp="1"/>
          </p:cNvSpPr>
          <p:nvPr>
            <p:ph type="title" hasCustomPrompt="1"/>
          </p:nvPr>
        </p:nvSpPr>
        <p:spPr>
          <a:xfrm>
            <a:off x="340685" y="256417"/>
            <a:ext cx="5671178" cy="857515"/>
          </a:xfrm>
          <a:prstGeom prst="rect">
            <a:avLst/>
          </a:prstGeom>
        </p:spPr>
        <p:txBody>
          <a:bodyPr anchor="t" anchorCtr="0">
            <a:normAutofit/>
          </a:bodyPr>
          <a:lstStyle>
            <a:lvl1pPr algn="l">
              <a:lnSpc>
                <a:spcPts val="3500"/>
              </a:lnSpc>
              <a:defRPr sz="3000" baseline="0">
                <a:latin typeface="Cambria" panose="02040503050406030204" pitchFamily="18" charset="0"/>
              </a:defRPr>
            </a:lvl1pPr>
          </a:lstStyle>
          <a:p>
            <a:r>
              <a:rPr lang="en-GB" noProof="0" dirty="0" smtClean="0"/>
              <a:t>Pictures or charts</a:t>
            </a:r>
            <a:br>
              <a:rPr lang="en-GB" noProof="0" dirty="0" smtClean="0"/>
            </a:br>
            <a:r>
              <a:rPr lang="en-GB" noProof="0" dirty="0" smtClean="0"/>
              <a:t>option 14</a:t>
            </a:r>
            <a:endParaRPr lang="en-GB" noProof="0" dirty="0"/>
          </a:p>
        </p:txBody>
      </p:sp>
    </p:spTree>
    <p:extLst>
      <p:ext uri="{BB962C8B-B14F-4D97-AF65-F5344CB8AC3E}">
        <p14:creationId xmlns:p14="http://schemas.microsoft.com/office/powerpoint/2010/main" val="635053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5" name="Titel 1"/>
          <p:cNvSpPr txBox="1">
            <a:spLocks/>
          </p:cNvSpPr>
          <p:nvPr userDrawn="1"/>
        </p:nvSpPr>
        <p:spPr>
          <a:xfrm>
            <a:off x="358032" y="1636440"/>
            <a:ext cx="8309342" cy="197776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440"/>
              </a:lnSpc>
            </a:pPr>
            <a:r>
              <a:rPr lang="en-GB" sz="2000" noProof="0" dirty="0" smtClean="0">
                <a:latin typeface="+mn-lt"/>
              </a:rPr>
              <a:t>Contact</a:t>
            </a:r>
          </a:p>
          <a:p>
            <a:pPr algn="l">
              <a:lnSpc>
                <a:spcPts val="1440"/>
              </a:lnSpc>
            </a:pPr>
            <a:endParaRPr lang="en-GB" sz="1200" noProof="0" dirty="0" smtClean="0">
              <a:latin typeface="+mn-lt"/>
            </a:endParaRPr>
          </a:p>
          <a:p>
            <a:pPr algn="l">
              <a:lnSpc>
                <a:spcPts val="1440"/>
              </a:lnSpc>
            </a:pPr>
            <a:r>
              <a:rPr lang="en-GB" sz="1200" noProof="0" dirty="0" smtClean="0">
                <a:latin typeface="+mn-lt"/>
              </a:rPr>
              <a:t>Federal Institute for</a:t>
            </a:r>
            <a:r>
              <a:rPr lang="en-GB" sz="1200" baseline="0" noProof="0" dirty="0" smtClean="0">
                <a:latin typeface="+mn-lt"/>
              </a:rPr>
              <a:t> Drugs and Medical Devices</a:t>
            </a:r>
            <a:endParaRPr lang="en-GB" sz="1200" noProof="0" dirty="0" smtClean="0">
              <a:latin typeface="+mn-lt"/>
            </a:endParaRPr>
          </a:p>
          <a:p>
            <a:pPr algn="l">
              <a:lnSpc>
                <a:spcPts val="1440"/>
              </a:lnSpc>
            </a:pPr>
            <a:r>
              <a:rPr lang="en-GB" sz="1200" noProof="0" dirty="0" smtClean="0">
                <a:latin typeface="+mn-lt"/>
              </a:rPr>
              <a:t>Executive Department European Union and International Affairs</a:t>
            </a:r>
          </a:p>
          <a:p>
            <a:pPr algn="l">
              <a:lnSpc>
                <a:spcPts val="1440"/>
              </a:lnSpc>
            </a:pPr>
            <a:r>
              <a:rPr lang="en-GB" sz="1200" noProof="0" dirty="0" smtClean="0">
                <a:latin typeface="+mn-lt"/>
              </a:rPr>
              <a:t>Kurt-Georg-Kiesinger-</a:t>
            </a:r>
            <a:r>
              <a:rPr lang="en-GB" sz="1200" noProof="0" dirty="0" err="1" smtClean="0">
                <a:latin typeface="+mn-lt"/>
              </a:rPr>
              <a:t>Allee</a:t>
            </a:r>
            <a:r>
              <a:rPr lang="en-GB" sz="1200" noProof="0" dirty="0" smtClean="0">
                <a:latin typeface="+mn-lt"/>
              </a:rPr>
              <a:t>  3</a:t>
            </a:r>
          </a:p>
          <a:p>
            <a:pPr algn="l">
              <a:lnSpc>
                <a:spcPts val="1440"/>
              </a:lnSpc>
            </a:pPr>
            <a:r>
              <a:rPr lang="en-GB" sz="1200" noProof="0" dirty="0" smtClean="0">
                <a:latin typeface="+mn-lt"/>
              </a:rPr>
              <a:t>D-53175 Bonn</a:t>
            </a:r>
          </a:p>
          <a:p>
            <a:pPr algn="l">
              <a:lnSpc>
                <a:spcPts val="1440"/>
              </a:lnSpc>
            </a:pPr>
            <a:endParaRPr lang="en-GB" sz="1200" noProof="0" dirty="0" smtClean="0">
              <a:latin typeface="+mn-lt"/>
            </a:endParaRPr>
          </a:p>
          <a:p>
            <a:pPr algn="l">
              <a:lnSpc>
                <a:spcPts val="1440"/>
              </a:lnSpc>
            </a:pPr>
            <a:r>
              <a:rPr lang="en-GB" sz="1200" noProof="0" dirty="0" smtClean="0">
                <a:latin typeface="+mn-lt"/>
              </a:rPr>
              <a:t>Contact person</a:t>
            </a:r>
          </a:p>
          <a:p>
            <a:pPr algn="l">
              <a:lnSpc>
                <a:spcPts val="1440"/>
              </a:lnSpc>
            </a:pPr>
            <a:r>
              <a:rPr lang="en-GB" sz="1200" noProof="0" dirty="0" smtClean="0">
                <a:latin typeface="+mn-lt"/>
              </a:rPr>
              <a:t>Peter Bachmann</a:t>
            </a:r>
          </a:p>
          <a:p>
            <a:pPr algn="l">
              <a:lnSpc>
                <a:spcPts val="1440"/>
              </a:lnSpc>
            </a:pPr>
            <a:r>
              <a:rPr lang="en-GB" sz="1200" noProof="0" dirty="0" smtClean="0">
                <a:latin typeface="+mn-lt"/>
              </a:rPr>
              <a:t>peter.bachmann@bfarm.de</a:t>
            </a:r>
          </a:p>
          <a:p>
            <a:pPr algn="l">
              <a:lnSpc>
                <a:spcPts val="1440"/>
              </a:lnSpc>
            </a:pPr>
            <a:r>
              <a:rPr lang="en-GB" sz="1200" noProof="0" dirty="0" smtClean="0">
                <a:latin typeface="+mn-lt"/>
              </a:rPr>
              <a:t>www.bfarm.de</a:t>
            </a:r>
          </a:p>
          <a:p>
            <a:pPr algn="l">
              <a:lnSpc>
                <a:spcPts val="1440"/>
              </a:lnSpc>
            </a:pPr>
            <a:r>
              <a:rPr lang="en-GB" sz="1200" noProof="0" dirty="0" smtClean="0">
                <a:latin typeface="+mn-lt"/>
              </a:rPr>
              <a:t>Tel. +49 (0)228 99 307-4163</a:t>
            </a:r>
          </a:p>
          <a:p>
            <a:pPr algn="l">
              <a:lnSpc>
                <a:spcPts val="1440"/>
              </a:lnSpc>
            </a:pPr>
            <a:r>
              <a:rPr lang="en-GB" sz="1200" noProof="0" dirty="0" smtClean="0">
                <a:latin typeface="+mn-lt"/>
              </a:rPr>
              <a:t>Fax +49 (0)228 99 307-3452</a:t>
            </a:r>
            <a:endParaRPr lang="en-GB" sz="1200" noProof="0" dirty="0">
              <a:latin typeface="+mn-lt"/>
            </a:endParaRPr>
          </a:p>
        </p:txBody>
      </p:sp>
      <p:sp>
        <p:nvSpPr>
          <p:cNvPr id="7" name="Titel 1"/>
          <p:cNvSpPr txBox="1">
            <a:spLocks/>
          </p:cNvSpPr>
          <p:nvPr userDrawn="1"/>
        </p:nvSpPr>
        <p:spPr>
          <a:xfrm>
            <a:off x="373427" y="249569"/>
            <a:ext cx="5618060" cy="992712"/>
          </a:xfrm>
          <a:prstGeom prst="rect">
            <a:avLst/>
          </a:prstGeom>
        </p:spPr>
        <p:txBody>
          <a:bodyPr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500"/>
              </a:lnSpc>
            </a:pPr>
            <a:r>
              <a:rPr lang="en-GB" sz="3000" noProof="0" dirty="0" smtClean="0">
                <a:latin typeface="Cambria" panose="02040503050406030204" pitchFamily="18" charset="0"/>
              </a:rPr>
              <a:t>Thank you very much for </a:t>
            </a:r>
            <a:br>
              <a:rPr lang="en-GB" sz="3000" noProof="0" dirty="0" smtClean="0">
                <a:latin typeface="Cambria" panose="02040503050406030204" pitchFamily="18" charset="0"/>
              </a:rPr>
            </a:br>
            <a:r>
              <a:rPr lang="en-GB" sz="3000" noProof="0" dirty="0" smtClean="0">
                <a:latin typeface="Cambria" panose="02040503050406030204" pitchFamily="18" charset="0"/>
              </a:rPr>
              <a:t>your attention!</a:t>
            </a:r>
            <a:endParaRPr lang="en-GB" sz="3000" noProof="0" dirty="0">
              <a:latin typeface="Cambria" panose="02040503050406030204" pitchFamily="18" charset="0"/>
            </a:endParaRPr>
          </a:p>
        </p:txBody>
      </p:sp>
    </p:spTree>
    <p:extLst>
      <p:ext uri="{BB962C8B-B14F-4D97-AF65-F5344CB8AC3E}">
        <p14:creationId xmlns:p14="http://schemas.microsoft.com/office/powerpoint/2010/main" val="171089713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251520" y="843818"/>
            <a:ext cx="8640960" cy="3835610"/>
          </a:xfrm>
        </p:spPr>
        <p:txBody>
          <a:bodyPr anchor="t" anchorCtr="0">
            <a:noAutofit/>
          </a:bodyPr>
          <a:lstStyle>
            <a:lvl1pPr indent="-324000">
              <a:spcBef>
                <a:spcPts val="0"/>
              </a:spcBef>
              <a:spcAft>
                <a:spcPts val="338"/>
              </a:spcAft>
              <a:buClr>
                <a:srgbClr val="1557BF"/>
              </a:buClr>
              <a:buFont typeface="Arial" pitchFamily="34" charset="0"/>
              <a:buChar char="►"/>
              <a:defRPr sz="1800">
                <a:solidFill>
                  <a:schemeClr val="tx1"/>
                </a:solidFill>
                <a:latin typeface="Arial" panose="020B0604020202020204" pitchFamily="34" charset="0"/>
                <a:ea typeface="Lato" pitchFamily="34" charset="0"/>
                <a:cs typeface="Arial" panose="020B0604020202020204" pitchFamily="34" charset="0"/>
              </a:defRPr>
            </a:lvl1pPr>
            <a:lvl2pPr marL="648000" indent="-324000">
              <a:spcBef>
                <a:spcPts val="0"/>
              </a:spcBef>
              <a:spcAft>
                <a:spcPts val="338"/>
              </a:spcAft>
              <a:buClr>
                <a:srgbClr val="1557BF"/>
              </a:buClr>
              <a:buFont typeface="Wingdings 3" pitchFamily="18" charset="2"/>
              <a:buChar char="w"/>
              <a:defRPr sz="1650">
                <a:solidFill>
                  <a:schemeClr val="tx1"/>
                </a:solidFill>
                <a:latin typeface="Arial" panose="020B0604020202020204" pitchFamily="34" charset="0"/>
                <a:ea typeface="Lato" pitchFamily="34" charset="0"/>
                <a:cs typeface="Arial" panose="020B0604020202020204" pitchFamily="34" charset="0"/>
              </a:defRPr>
            </a:lvl2pPr>
            <a:lvl3pPr marL="783000">
              <a:spcBef>
                <a:spcPts val="0"/>
              </a:spcBef>
              <a:spcAft>
                <a:spcPts val="338"/>
              </a:spcAft>
              <a:buClr>
                <a:srgbClr val="1557BF"/>
              </a:buClr>
              <a:defRPr sz="1500">
                <a:solidFill>
                  <a:schemeClr val="tx1"/>
                </a:solidFill>
                <a:latin typeface="Arial" panose="020B0604020202020204" pitchFamily="34" charset="0"/>
                <a:ea typeface="Lato" pitchFamily="34" charset="0"/>
                <a:cs typeface="Arial" panose="020B0604020202020204" pitchFamily="34" charset="0"/>
              </a:defRPr>
            </a:lvl3pPr>
            <a:lvl4pPr marL="918000">
              <a:spcBef>
                <a:spcPts val="0"/>
              </a:spcBef>
              <a:spcAft>
                <a:spcPts val="338"/>
              </a:spcAft>
              <a:buClr>
                <a:srgbClr val="1557BF"/>
              </a:buClr>
              <a:defRPr sz="1350">
                <a:solidFill>
                  <a:schemeClr val="tx1"/>
                </a:solidFill>
                <a:latin typeface="Arial" panose="020B0604020202020204" pitchFamily="34" charset="0"/>
                <a:ea typeface="Lato" pitchFamily="34" charset="0"/>
                <a:cs typeface="Arial" panose="020B0604020202020204" pitchFamily="34" charset="0"/>
              </a:defRPr>
            </a:lvl4pPr>
            <a:lvl5pPr marL="1053000">
              <a:spcBef>
                <a:spcPts val="0"/>
              </a:spcBef>
              <a:spcAft>
                <a:spcPts val="338"/>
              </a:spcAft>
              <a:buClr>
                <a:srgbClr val="1557BF"/>
              </a:buClr>
              <a:defRPr sz="1200">
                <a:solidFill>
                  <a:schemeClr val="tx1"/>
                </a:solidFill>
                <a:latin typeface="Arial" panose="020B0604020202020204" pitchFamily="34" charset="0"/>
                <a:ea typeface="Lato" pitchFamily="34" charset="0"/>
                <a:cs typeface="Arial" panose="020B0604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1774495499"/>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 name="Titel 1"/>
          <p:cNvSpPr>
            <a:spLocks noGrp="1" noChangeAspect="1"/>
          </p:cNvSpPr>
          <p:nvPr>
            <p:ph type="ctrTitle" hasCustomPrompt="1"/>
          </p:nvPr>
        </p:nvSpPr>
        <p:spPr>
          <a:xfrm>
            <a:off x="268014" y="2117960"/>
            <a:ext cx="8639504" cy="1102859"/>
          </a:xfrm>
          <a:solidFill>
            <a:srgbClr val="EDF2F9"/>
          </a:solidFill>
        </p:spPr>
        <p:txBody>
          <a:bodyPr vert="horz" lIns="91440" tIns="45720" rIns="91440" bIns="45720" rtlCol="0" anchor="ctr">
            <a:normAutofit/>
          </a:bodyPr>
          <a:lstStyle>
            <a:lvl1pPr algn="ctr" defTabSz="514350" rtl="0" eaLnBrk="1" latinLnBrk="0" hangingPunct="1">
              <a:spcBef>
                <a:spcPct val="0"/>
              </a:spcBef>
              <a:buNone/>
              <a:defRPr lang="de-DE" sz="2100" b="1" kern="1200" baseline="0" smtClean="0">
                <a:solidFill>
                  <a:srgbClr val="1557BF"/>
                </a:solidFill>
                <a:latin typeface="Arial" panose="020B0604020202020204" pitchFamily="34" charset="0"/>
                <a:ea typeface="Lato" pitchFamily="34" charset="0"/>
                <a:cs typeface="Arial" panose="020B0604020202020204" pitchFamily="34" charset="0"/>
              </a:defRPr>
            </a:lvl1pPr>
          </a:lstStyle>
          <a:p>
            <a:r>
              <a:rPr lang="en-GB" noProof="0" dirty="0"/>
              <a:t>Title of presentation</a:t>
            </a:r>
          </a:p>
        </p:txBody>
      </p:sp>
      <p:sp>
        <p:nvSpPr>
          <p:cNvPr id="3" name="Untertitel 2"/>
          <p:cNvSpPr>
            <a:spLocks noGrp="1"/>
          </p:cNvSpPr>
          <p:nvPr>
            <p:ph type="subTitle" idx="1" hasCustomPrompt="1"/>
          </p:nvPr>
        </p:nvSpPr>
        <p:spPr>
          <a:xfrm>
            <a:off x="1371600" y="3438215"/>
            <a:ext cx="6400800" cy="253916"/>
          </a:xfrm>
          <a:noFill/>
        </p:spPr>
        <p:txBody>
          <a:bodyPr wrap="square" rtlCol="0">
            <a:spAutoFit/>
          </a:bodyPr>
          <a:lstStyle>
            <a:lvl1pPr marL="0" indent="0" algn="ctr" defTabSz="514350" rtl="0" eaLnBrk="1" latinLnBrk="0" hangingPunct="1">
              <a:spcBef>
                <a:spcPts val="0"/>
              </a:spcBef>
              <a:buNone/>
              <a:defRPr lang="de-DE" sz="1050" kern="1200" dirty="0" smtClean="0">
                <a:solidFill>
                  <a:srgbClr val="1557BF"/>
                </a:solidFill>
                <a:latin typeface="Arial" panose="020B0604020202020204" pitchFamily="34" charset="0"/>
                <a:ea typeface="Lato" pitchFamily="34" charset="0"/>
                <a:cs typeface="Arial" panose="020B0604020202020204"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noProof="0" dirty="0"/>
              <a:t>Subtitle</a:t>
            </a:r>
            <a:endParaRPr lang="en-GB" noProof="0" dirty="0"/>
          </a:p>
        </p:txBody>
      </p:sp>
      <p:sp>
        <p:nvSpPr>
          <p:cNvPr id="4" name="Datumsplatzhalter 3"/>
          <p:cNvSpPr>
            <a:spLocks noGrp="1"/>
          </p:cNvSpPr>
          <p:nvPr>
            <p:ph type="dt" sz="half" idx="10"/>
          </p:nvPr>
        </p:nvSpPr>
        <p:spPr>
          <a:xfrm>
            <a:off x="457201" y="4768739"/>
            <a:ext cx="1162472" cy="273928"/>
          </a:xfrm>
        </p:spPr>
        <p:txBody>
          <a:bodyPr/>
          <a:lstStyle>
            <a:lvl1pPr>
              <a:defRPr>
                <a:solidFill>
                  <a:srgbClr val="1557BF"/>
                </a:solidFill>
                <a:latin typeface="Arial" panose="020B0604020202020204" pitchFamily="34" charset="0"/>
                <a:cs typeface="Arial" panose="020B0604020202020204" pitchFamily="34" charset="0"/>
              </a:defRPr>
            </a:lvl1pPr>
          </a:lstStyle>
          <a:p>
            <a:r>
              <a:rPr lang="en-GB" dirty="0"/>
              <a:t>Date</a:t>
            </a:r>
            <a:endParaRPr lang="de-DE" dirty="0"/>
          </a:p>
        </p:txBody>
      </p:sp>
      <p:sp>
        <p:nvSpPr>
          <p:cNvPr id="6" name="Foliennummernplatzhalter 5"/>
          <p:cNvSpPr>
            <a:spLocks noGrp="1"/>
          </p:cNvSpPr>
          <p:nvPr>
            <p:ph type="sldNum" sz="quarter" idx="12"/>
          </p:nvPr>
        </p:nvSpPr>
        <p:spPr>
          <a:xfrm>
            <a:off x="7596336" y="4768739"/>
            <a:ext cx="1090464" cy="273928"/>
          </a:xfrm>
        </p:spPr>
        <p:txBody>
          <a:bodyPr/>
          <a:lstStyle>
            <a:lvl1pPr>
              <a:defRPr>
                <a:solidFill>
                  <a:schemeClr val="bg1"/>
                </a:solidFill>
                <a:latin typeface="Arial" panose="020B0604020202020204" pitchFamily="34" charset="0"/>
                <a:cs typeface="Arial" panose="020B0604020202020204" pitchFamily="34" charset="0"/>
              </a:defRPr>
            </a:lvl1pPr>
          </a:lstStyle>
          <a:p>
            <a:fld id="{357EEC9C-A603-4714-B0E6-98FD0D5A4E8D}" type="slidenum">
              <a:rPr lang="de-DE" smtClean="0"/>
              <a:pPr/>
              <a:t>‹Nr.›</a:t>
            </a:fld>
            <a:endParaRPr lang="de-DE"/>
          </a:p>
        </p:txBody>
      </p:sp>
      <p:pic>
        <p:nvPicPr>
          <p:cNvPr id="10" name="Picture 9"/>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834037" y="624736"/>
            <a:ext cx="3475927" cy="776478"/>
          </a:xfrm>
          <a:prstGeom prst="rect">
            <a:avLst/>
          </a:prstGeom>
        </p:spPr>
      </p:pic>
      <p:sp>
        <p:nvSpPr>
          <p:cNvPr id="9" name="Fußzeilenplatzhalter 4"/>
          <p:cNvSpPr txBox="1">
            <a:spLocks/>
          </p:cNvSpPr>
          <p:nvPr userDrawn="1"/>
        </p:nvSpPr>
        <p:spPr>
          <a:xfrm>
            <a:off x="1655677" y="4790546"/>
            <a:ext cx="5324987" cy="273928"/>
          </a:xfrm>
          <a:prstGeom prst="rect">
            <a:avLst/>
          </a:prstGeom>
        </p:spPr>
        <p:txBody>
          <a:bodyPr vert="horz" lIns="68580" tIns="34290" rIns="68580" bIns="34290" rtlCol="0" anchor="ctr"/>
          <a:lstStyle>
            <a:defPPr>
              <a:defRPr lang="de-DE"/>
            </a:defPPr>
            <a:lvl1pPr marL="0" algn="ctr" defTabSz="914400" rtl="0" eaLnBrk="1" latinLnBrk="0" hangingPunct="1">
              <a:defRPr sz="900" kern="1200">
                <a:solidFill>
                  <a:srgbClr val="0069B4"/>
                </a:solidFill>
                <a:latin typeface="Lato" pitchFamily="34" charset="0"/>
                <a:ea typeface="Lato" pitchFamily="34" charset="0"/>
                <a:cs typeface="Lato"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675" dirty="0">
                <a:solidFill>
                  <a:srgbClr val="1557BF"/>
                </a:solidFill>
                <a:latin typeface="Arial" panose="020B0604020202020204" pitchFamily="34" charset="0"/>
                <a:cs typeface="Arial" panose="020B0604020202020204" pitchFamily="34" charset="0"/>
              </a:rPr>
              <a:t>This project has received funding from the European Union's</a:t>
            </a:r>
          </a:p>
          <a:p>
            <a:pPr algn="l"/>
            <a:r>
              <a:rPr lang="en-US" sz="675" dirty="0">
                <a:solidFill>
                  <a:srgbClr val="1557BF"/>
                </a:solidFill>
                <a:latin typeface="Arial" panose="020B0604020202020204" pitchFamily="34" charset="0"/>
                <a:cs typeface="Arial" panose="020B0604020202020204" pitchFamily="34" charset="0"/>
              </a:rPr>
              <a:t>Horizon 2020 research and innovation </a:t>
            </a:r>
            <a:r>
              <a:rPr lang="en-US" sz="675" dirty="0" err="1">
                <a:solidFill>
                  <a:srgbClr val="1557BF"/>
                </a:solidFill>
                <a:latin typeface="Arial" panose="020B0604020202020204" pitchFamily="34" charset="0"/>
                <a:cs typeface="Arial" panose="020B0604020202020204" pitchFamily="34" charset="0"/>
              </a:rPr>
              <a:t>programme</a:t>
            </a:r>
            <a:r>
              <a:rPr lang="en-US" sz="675" dirty="0">
                <a:solidFill>
                  <a:srgbClr val="1557BF"/>
                </a:solidFill>
                <a:latin typeface="Arial" panose="020B0604020202020204" pitchFamily="34" charset="0"/>
                <a:cs typeface="Arial" panose="020B0604020202020204" pitchFamily="34" charset="0"/>
              </a:rPr>
              <a:t> under grant agreement No</a:t>
            </a:r>
            <a:r>
              <a:rPr lang="de-DE" sz="675" dirty="0">
                <a:solidFill>
                  <a:srgbClr val="1557BF"/>
                </a:solidFill>
                <a:latin typeface="Arial" panose="020B0604020202020204" pitchFamily="34" charset="0"/>
                <a:cs typeface="Arial" panose="020B0604020202020204" pitchFamily="34" charset="0"/>
              </a:rPr>
              <a:t> 875299</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22118" y="4665589"/>
            <a:ext cx="585524" cy="398885"/>
          </a:xfrm>
          <a:prstGeom prst="rect">
            <a:avLst/>
          </a:prstGeom>
        </p:spPr>
      </p:pic>
      <p:sp>
        <p:nvSpPr>
          <p:cNvPr id="12" name="Untertitel 2"/>
          <p:cNvSpPr txBox="1">
            <a:spLocks/>
          </p:cNvSpPr>
          <p:nvPr userDrawn="1"/>
        </p:nvSpPr>
        <p:spPr>
          <a:xfrm>
            <a:off x="1391310" y="1423552"/>
            <a:ext cx="6400800" cy="276999"/>
          </a:xfrm>
          <a:prstGeom prst="rect">
            <a:avLst/>
          </a:prstGeom>
          <a:noFill/>
        </p:spPr>
        <p:txBody>
          <a:bodyPr vert="horz" wrap="square" lIns="68580" tIns="34290" rIns="68580" bIns="34290" rtlCol="0">
            <a:spAutoFit/>
          </a:bodyPr>
          <a:lstStyle>
            <a:lvl1pPr marL="0" indent="0" algn="ctr" defTabSz="685800" rtl="0" eaLnBrk="1" latinLnBrk="0" hangingPunct="1">
              <a:spcBef>
                <a:spcPts val="0"/>
              </a:spcBef>
              <a:buSzPts val="2200"/>
              <a:buFont typeface="Wingdings" panose="05000000000000000000" pitchFamily="2" charset="2"/>
              <a:buNone/>
              <a:defRPr lang="de-DE" sz="1400" b="1" kern="1200" noProof="0" dirty="0" smtClean="0">
                <a:solidFill>
                  <a:srgbClr val="1557BF"/>
                </a:solidFill>
                <a:latin typeface="Arial" panose="020B0604020202020204" pitchFamily="34" charset="0"/>
                <a:ea typeface="Lato" pitchFamily="34" charset="0"/>
                <a:cs typeface="Arial" panose="020B0604020202020204" pitchFamily="34" charset="0"/>
              </a:defRPr>
            </a:lvl1pPr>
            <a:lvl2pPr marL="342900" indent="0" algn="ctr" defTabSz="685800" rtl="0" eaLnBrk="1" latinLnBrk="0" hangingPunct="1">
              <a:spcBef>
                <a:spcPct val="20000"/>
              </a:spcBef>
              <a:buSzPts val="2000"/>
              <a:buFont typeface="Wingdings" panose="05000000000000000000" pitchFamily="2" charset="2"/>
              <a:buNone/>
              <a:tabLst>
                <a:tab pos="893763" algn="l"/>
              </a:tabLst>
              <a:defRPr lang="en-US" sz="2200" b="1" i="1" u="sng" kern="1200">
                <a:solidFill>
                  <a:schemeClr val="tx1">
                    <a:tint val="75000"/>
                  </a:schemeClr>
                </a:solidFill>
                <a:latin typeface="Arial" panose="020B0604020202020204" pitchFamily="34" charset="0"/>
                <a:ea typeface="Lato" pitchFamily="34" charset="0"/>
                <a:cs typeface="Arial" panose="020B0604020202020204" pitchFamily="34" charset="0"/>
              </a:defRPr>
            </a:lvl2pPr>
            <a:lvl3pPr marL="685800" marR="0" indent="0" algn="ctr" defTabSz="685800" rtl="0" eaLnBrk="1" fontAlgn="auto" latinLnBrk="0" hangingPunct="1">
              <a:lnSpc>
                <a:spcPct val="100000"/>
              </a:lnSpc>
              <a:spcBef>
                <a:spcPts val="0"/>
              </a:spcBef>
              <a:spcAft>
                <a:spcPts val="450"/>
              </a:spcAft>
              <a:buClr>
                <a:srgbClr val="1557BF"/>
              </a:buClr>
              <a:buSzPts val="1800"/>
              <a:buFont typeface="Arial" panose="020B0604020202020204" pitchFamily="34" charset="0"/>
              <a:buNone/>
              <a:tabLst/>
              <a:defRPr lang="en-US" sz="2000" b="1" kern="1200" noProof="0">
                <a:solidFill>
                  <a:schemeClr val="tx1">
                    <a:tint val="75000"/>
                  </a:schemeClr>
                </a:solidFill>
                <a:latin typeface="Arial" panose="020B0604020202020204" pitchFamily="34" charset="0"/>
                <a:ea typeface="Lato" pitchFamily="34" charset="0"/>
                <a:cs typeface="Arial" panose="020B0604020202020204" pitchFamily="34" charset="0"/>
              </a:defRPr>
            </a:lvl3pPr>
            <a:lvl4pPr marL="1028700" indent="0" algn="ctr" defTabSz="685800" rtl="0" eaLnBrk="1" latinLnBrk="0" hangingPunct="1">
              <a:spcBef>
                <a:spcPct val="20000"/>
              </a:spcBef>
              <a:buFont typeface="Arial" pitchFamily="34" charset="0"/>
              <a:buNone/>
              <a:defRPr lang="en-US" sz="1800" b="1" kern="1200" noProof="0">
                <a:solidFill>
                  <a:schemeClr val="tx1">
                    <a:tint val="75000"/>
                  </a:schemeClr>
                </a:solidFill>
                <a:latin typeface="Arial" panose="020B0604020202020204" pitchFamily="34" charset="0"/>
                <a:ea typeface="Lato" pitchFamily="34" charset="0"/>
                <a:cs typeface="Arial" panose="020B0604020202020204" pitchFamily="34" charset="0"/>
              </a:defRPr>
            </a:lvl4pPr>
            <a:lvl5pPr marL="1371600" indent="0" algn="ctr" defTabSz="685800" rtl="0" eaLnBrk="1" latinLnBrk="0" hangingPunct="1">
              <a:spcBef>
                <a:spcPct val="20000"/>
              </a:spcBef>
              <a:buFont typeface="Arial" pitchFamily="34" charset="0"/>
              <a:buNone/>
              <a:defRPr sz="1500" kern="1200">
                <a:solidFill>
                  <a:schemeClr val="tx1">
                    <a:tint val="75000"/>
                  </a:schemeClr>
                </a:solidFill>
                <a:latin typeface="Arial" panose="020B0604020202020204" pitchFamily="34" charset="0"/>
                <a:ea typeface="Lato" pitchFamily="34" charset="0"/>
                <a:cs typeface="Arial" panose="020B0604020202020204" pitchFamily="34" charset="0"/>
              </a:defRPr>
            </a:lvl5pPr>
            <a:lvl6pPr marL="17145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6pPr>
            <a:lvl7pPr marL="20574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7pPr>
            <a:lvl8pPr marL="24003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27432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pPr algn="ctr"/>
            <a:r>
              <a:rPr lang="en-GB" sz="1350" b="1" i="0" u="none" strike="noStrike" baseline="0" dirty="0">
                <a:solidFill>
                  <a:srgbClr val="1557BF"/>
                </a:solidFill>
                <a:latin typeface="Arial" panose="020B0604020202020204" pitchFamily="34" charset="0"/>
                <a:cs typeface="Arial" panose="020B0604020202020204" pitchFamily="34" charset="0"/>
              </a:rPr>
              <a:t>Up-scaling the global univocal identification of medicines</a:t>
            </a:r>
          </a:p>
        </p:txBody>
      </p:sp>
    </p:spTree>
    <p:extLst>
      <p:ext uri="{BB962C8B-B14F-4D97-AF65-F5344CB8AC3E}">
        <p14:creationId xmlns:p14="http://schemas.microsoft.com/office/powerpoint/2010/main" val="4219834524"/>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4" name="Ellipse 13"/>
          <p:cNvSpPr/>
          <p:nvPr/>
        </p:nvSpPr>
        <p:spPr>
          <a:xfrm>
            <a:off x="8582948" y="4790545"/>
            <a:ext cx="297000" cy="297092"/>
          </a:xfrm>
          <a:prstGeom prst="ellipse">
            <a:avLst/>
          </a:prstGeom>
          <a:solidFill>
            <a:srgbClr val="1557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latin typeface="Arial" panose="020B0604020202020204" pitchFamily="34" charset="0"/>
              <a:cs typeface="Arial" panose="020B0604020202020204" pitchFamily="34" charset="0"/>
            </a:endParaRPr>
          </a:p>
        </p:txBody>
      </p:sp>
      <p:sp>
        <p:nvSpPr>
          <p:cNvPr id="2" name="Titel 1"/>
          <p:cNvSpPr>
            <a:spLocks noGrp="1"/>
          </p:cNvSpPr>
          <p:nvPr>
            <p:ph type="title" hasCustomPrompt="1"/>
          </p:nvPr>
        </p:nvSpPr>
        <p:spPr>
          <a:xfrm>
            <a:off x="239264" y="141524"/>
            <a:ext cx="7095474" cy="486204"/>
          </a:xfrm>
          <a:solidFill>
            <a:srgbClr val="EDF2F9"/>
          </a:solidFill>
        </p:spPr>
        <p:txBody>
          <a:bodyPr vert="horz" lIns="91440" tIns="45720" rIns="91440" bIns="45720" rtlCol="0" anchor="ctr">
            <a:noAutofit/>
          </a:bodyPr>
          <a:lstStyle>
            <a:lvl1pPr algn="l" defTabSz="514350" rtl="0" eaLnBrk="1" latinLnBrk="0" hangingPunct="1">
              <a:spcBef>
                <a:spcPct val="0"/>
              </a:spcBef>
              <a:buNone/>
              <a:defRPr lang="de-DE" sz="2100" b="1" kern="1200" dirty="0" smtClean="0">
                <a:solidFill>
                  <a:srgbClr val="1557BF"/>
                </a:solidFill>
                <a:latin typeface="Arial" panose="020B0604020202020204" pitchFamily="34" charset="0"/>
                <a:ea typeface="Lato" pitchFamily="34" charset="0"/>
                <a:cs typeface="Arial" panose="020B0604020202020204" pitchFamily="34" charset="0"/>
              </a:defRPr>
            </a:lvl1pPr>
          </a:lstStyle>
          <a:p>
            <a:r>
              <a:rPr lang="en-US" noProof="0" dirty="0"/>
              <a:t>Click to edit Master text style</a:t>
            </a:r>
            <a:endParaRPr lang="en-GB" noProof="0" dirty="0"/>
          </a:p>
        </p:txBody>
      </p:sp>
      <p:sp>
        <p:nvSpPr>
          <p:cNvPr id="3" name="Inhaltsplatzhalter 2"/>
          <p:cNvSpPr>
            <a:spLocks noGrp="1"/>
          </p:cNvSpPr>
          <p:nvPr>
            <p:ph idx="1" hasCustomPrompt="1"/>
          </p:nvPr>
        </p:nvSpPr>
        <p:spPr>
          <a:xfrm>
            <a:off x="251520" y="843818"/>
            <a:ext cx="8640960" cy="3835610"/>
          </a:xfrm>
        </p:spPr>
        <p:txBody>
          <a:bodyPr anchor="t" anchorCtr="0">
            <a:noAutofit/>
          </a:bodyPr>
          <a:lstStyle>
            <a:lvl1pPr indent="-324000">
              <a:spcBef>
                <a:spcPts val="0"/>
              </a:spcBef>
              <a:spcAft>
                <a:spcPts val="338"/>
              </a:spcAft>
              <a:buClr>
                <a:srgbClr val="1557BF"/>
              </a:buClr>
              <a:buFont typeface="Arial" pitchFamily="34" charset="0"/>
              <a:buChar char="►"/>
              <a:defRPr sz="1800">
                <a:solidFill>
                  <a:schemeClr val="tx1"/>
                </a:solidFill>
                <a:latin typeface="Arial" panose="020B0604020202020204" pitchFamily="34" charset="0"/>
                <a:ea typeface="Lato" pitchFamily="34" charset="0"/>
                <a:cs typeface="Arial" panose="020B0604020202020204" pitchFamily="34" charset="0"/>
              </a:defRPr>
            </a:lvl1pPr>
            <a:lvl2pPr marL="648000" indent="-324000">
              <a:spcBef>
                <a:spcPts val="0"/>
              </a:spcBef>
              <a:spcAft>
                <a:spcPts val="338"/>
              </a:spcAft>
              <a:buClr>
                <a:srgbClr val="1557BF"/>
              </a:buClr>
              <a:buFont typeface="Wingdings 3" pitchFamily="18" charset="2"/>
              <a:buChar char="w"/>
              <a:defRPr sz="1650">
                <a:solidFill>
                  <a:schemeClr val="tx1"/>
                </a:solidFill>
                <a:latin typeface="Arial" panose="020B0604020202020204" pitchFamily="34" charset="0"/>
                <a:ea typeface="Lato" pitchFamily="34" charset="0"/>
                <a:cs typeface="Arial" panose="020B0604020202020204" pitchFamily="34" charset="0"/>
              </a:defRPr>
            </a:lvl2pPr>
            <a:lvl3pPr marL="783000">
              <a:spcBef>
                <a:spcPts val="0"/>
              </a:spcBef>
              <a:spcAft>
                <a:spcPts val="338"/>
              </a:spcAft>
              <a:buClr>
                <a:srgbClr val="1557BF"/>
              </a:buClr>
              <a:defRPr sz="1500">
                <a:solidFill>
                  <a:schemeClr val="tx1"/>
                </a:solidFill>
                <a:latin typeface="Arial" panose="020B0604020202020204" pitchFamily="34" charset="0"/>
                <a:ea typeface="Lato" pitchFamily="34" charset="0"/>
                <a:cs typeface="Arial" panose="020B0604020202020204" pitchFamily="34" charset="0"/>
              </a:defRPr>
            </a:lvl3pPr>
            <a:lvl4pPr marL="918000">
              <a:spcBef>
                <a:spcPts val="0"/>
              </a:spcBef>
              <a:spcAft>
                <a:spcPts val="338"/>
              </a:spcAft>
              <a:buClr>
                <a:srgbClr val="1557BF"/>
              </a:buClr>
              <a:defRPr sz="1350">
                <a:solidFill>
                  <a:schemeClr val="tx1"/>
                </a:solidFill>
                <a:latin typeface="Arial" panose="020B0604020202020204" pitchFamily="34" charset="0"/>
                <a:ea typeface="Lato" pitchFamily="34" charset="0"/>
                <a:cs typeface="Arial" panose="020B0604020202020204" pitchFamily="34" charset="0"/>
              </a:defRPr>
            </a:lvl4pPr>
            <a:lvl5pPr marL="1053000">
              <a:spcBef>
                <a:spcPts val="0"/>
              </a:spcBef>
              <a:spcAft>
                <a:spcPts val="338"/>
              </a:spcAft>
              <a:buClr>
                <a:srgbClr val="1557BF"/>
              </a:buClr>
              <a:defRPr sz="1200">
                <a:solidFill>
                  <a:schemeClr val="tx1"/>
                </a:solidFill>
                <a:latin typeface="Arial" panose="020B0604020202020204" pitchFamily="34" charset="0"/>
                <a:ea typeface="Lato" pitchFamily="34" charset="0"/>
                <a:cs typeface="Arial" panose="020B0604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9" name="Datumsplatzhalter 3"/>
          <p:cNvSpPr>
            <a:spLocks noGrp="1"/>
          </p:cNvSpPr>
          <p:nvPr>
            <p:ph type="dt" sz="half" idx="10"/>
          </p:nvPr>
        </p:nvSpPr>
        <p:spPr>
          <a:xfrm>
            <a:off x="241177" y="4800176"/>
            <a:ext cx="1162472" cy="273928"/>
          </a:xfrm>
        </p:spPr>
        <p:txBody>
          <a:bodyPr/>
          <a:lstStyle>
            <a:lvl1pPr>
              <a:defRPr>
                <a:solidFill>
                  <a:srgbClr val="1557BF"/>
                </a:solidFill>
                <a:latin typeface="Arial" panose="020B0604020202020204" pitchFamily="34" charset="0"/>
                <a:cs typeface="Arial" panose="020B0604020202020204" pitchFamily="34" charset="0"/>
              </a:defRPr>
            </a:lvl1pPr>
          </a:lstStyle>
          <a:p>
            <a:fld id="{2DA893F2-B815-443A-A2C8-C36CB8273C7A}" type="datetime1">
              <a:rPr lang="en-GB" smtClean="0"/>
              <a:t>04/06/2020</a:t>
            </a:fld>
            <a:endParaRPr lang="de-DE" dirty="0"/>
          </a:p>
        </p:txBody>
      </p:sp>
      <p:sp>
        <p:nvSpPr>
          <p:cNvPr id="11" name="Foliennummernplatzhalter 5"/>
          <p:cNvSpPr>
            <a:spLocks noGrp="1"/>
          </p:cNvSpPr>
          <p:nvPr>
            <p:ph type="sldNum" sz="quarter" idx="12"/>
          </p:nvPr>
        </p:nvSpPr>
        <p:spPr>
          <a:xfrm>
            <a:off x="8547682" y="4800176"/>
            <a:ext cx="367535" cy="273928"/>
          </a:xfrm>
        </p:spPr>
        <p:txBody>
          <a:bodyPr lIns="0" tIns="0" rIns="0" bIns="0"/>
          <a:lstStyle>
            <a:lvl1pPr algn="ctr">
              <a:defRPr>
                <a:solidFill>
                  <a:schemeClr val="bg1"/>
                </a:solidFill>
                <a:latin typeface="Arial" panose="020B0604020202020204" pitchFamily="34" charset="0"/>
                <a:cs typeface="Arial" panose="020B0604020202020204" pitchFamily="34" charset="0"/>
              </a:defRPr>
            </a:lvl1pPr>
          </a:lstStyle>
          <a:p>
            <a:fld id="{1E4680F0-D07D-46F5-B02A-2B6450E7C3AB}" type="slidenum">
              <a:rPr lang="de-DE" smtClean="0"/>
              <a:pPr/>
              <a:t>‹Nr.›</a:t>
            </a:fld>
            <a:endParaRPr lang="de-DE" dirty="0">
              <a:solidFill>
                <a:srgbClr val="1557BF"/>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9114" y="242739"/>
            <a:ext cx="1275026" cy="283773"/>
          </a:xfrm>
          <a:prstGeom prst="rect">
            <a:avLst/>
          </a:prstGeom>
        </p:spPr>
      </p:pic>
      <p:sp>
        <p:nvSpPr>
          <p:cNvPr id="12" name="Fußzeilenplatzhalter 4"/>
          <p:cNvSpPr txBox="1">
            <a:spLocks/>
          </p:cNvSpPr>
          <p:nvPr userDrawn="1"/>
        </p:nvSpPr>
        <p:spPr>
          <a:xfrm>
            <a:off x="1655676" y="4790546"/>
            <a:ext cx="5269232" cy="273928"/>
          </a:xfrm>
          <a:prstGeom prst="rect">
            <a:avLst/>
          </a:prstGeom>
        </p:spPr>
        <p:txBody>
          <a:bodyPr vert="horz" lIns="68580" tIns="34290" rIns="68580" bIns="34290" rtlCol="0" anchor="ctr"/>
          <a:lstStyle>
            <a:defPPr>
              <a:defRPr lang="de-DE"/>
            </a:defPPr>
            <a:lvl1pPr marL="0" algn="ctr" defTabSz="914400" rtl="0" eaLnBrk="1" latinLnBrk="0" hangingPunct="1">
              <a:defRPr sz="900" kern="1200">
                <a:solidFill>
                  <a:srgbClr val="0069B4"/>
                </a:solidFill>
                <a:latin typeface="Lato" pitchFamily="34" charset="0"/>
                <a:ea typeface="Lato" pitchFamily="34" charset="0"/>
                <a:cs typeface="Lato"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675" dirty="0">
                <a:latin typeface="Arial" panose="020B0604020202020204" pitchFamily="34" charset="0"/>
                <a:cs typeface="Arial" panose="020B0604020202020204" pitchFamily="34" charset="0"/>
              </a:rPr>
              <a:t>This project has received funding from the European Union's</a:t>
            </a:r>
          </a:p>
          <a:p>
            <a:pPr algn="l"/>
            <a:r>
              <a:rPr lang="en-US" sz="675" dirty="0">
                <a:latin typeface="Arial" panose="020B0604020202020204" pitchFamily="34" charset="0"/>
                <a:cs typeface="Arial" panose="020B0604020202020204" pitchFamily="34" charset="0"/>
              </a:rPr>
              <a:t>Horizon 2020 research and innovation </a:t>
            </a:r>
            <a:r>
              <a:rPr lang="en-US" sz="675" dirty="0" err="1">
                <a:latin typeface="Arial" panose="020B0604020202020204" pitchFamily="34" charset="0"/>
                <a:cs typeface="Arial" panose="020B0604020202020204" pitchFamily="34" charset="0"/>
              </a:rPr>
              <a:t>programme</a:t>
            </a:r>
            <a:r>
              <a:rPr lang="en-US" sz="675" dirty="0">
                <a:latin typeface="Arial" panose="020B0604020202020204" pitchFamily="34" charset="0"/>
                <a:cs typeface="Arial" panose="020B0604020202020204" pitchFamily="34" charset="0"/>
              </a:rPr>
              <a:t> under grant agreement No</a:t>
            </a:r>
            <a:r>
              <a:rPr lang="de-DE" sz="675" dirty="0">
                <a:latin typeface="Arial" panose="020B0604020202020204" pitchFamily="34" charset="0"/>
                <a:cs typeface="Arial" panose="020B0604020202020204" pitchFamily="34" charset="0"/>
              </a:rPr>
              <a:t> 875299</a:t>
            </a:r>
          </a:p>
        </p:txBody>
      </p:sp>
      <p:pic>
        <p:nvPicPr>
          <p:cNvPr id="5" name="Grafik 4"/>
          <p:cNvPicPr>
            <a:picLocks noChangeAspect="1"/>
          </p:cNvPicPr>
          <p:nvPr userDrawn="1"/>
        </p:nvPicPr>
        <p:blipFill>
          <a:blip r:embed="rId3"/>
          <a:stretch>
            <a:fillRect/>
          </a:stretch>
        </p:blipFill>
        <p:spPr>
          <a:xfrm>
            <a:off x="5862830" y="4665176"/>
            <a:ext cx="585267" cy="397921"/>
          </a:xfrm>
          <a:prstGeom prst="rect">
            <a:avLst/>
          </a:prstGeom>
        </p:spPr>
      </p:pic>
    </p:spTree>
    <p:extLst>
      <p:ext uri="{BB962C8B-B14F-4D97-AF65-F5344CB8AC3E}">
        <p14:creationId xmlns:p14="http://schemas.microsoft.com/office/powerpoint/2010/main" val="1102360469"/>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bschnittsüberschrift">
    <p:spTree>
      <p:nvGrpSpPr>
        <p:cNvPr id="1" name=""/>
        <p:cNvGrpSpPr/>
        <p:nvPr/>
      </p:nvGrpSpPr>
      <p:grpSpPr>
        <a:xfrm>
          <a:off x="0" y="0"/>
          <a:ext cx="0" cy="0"/>
          <a:chOff x="0" y="0"/>
          <a:chExt cx="0" cy="0"/>
        </a:xfrm>
      </p:grpSpPr>
      <p:sp>
        <p:nvSpPr>
          <p:cNvPr id="25" name="Freeform: Shape 11"/>
          <p:cNvSpPr/>
          <p:nvPr/>
        </p:nvSpPr>
        <p:spPr>
          <a:xfrm rot="5400000">
            <a:off x="-200706" y="3312075"/>
            <a:ext cx="1256330" cy="854921"/>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rgbClr val="E8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latin typeface="Arial" panose="020B0604020202020204" pitchFamily="34" charset="0"/>
              <a:cs typeface="Arial" panose="020B0604020202020204" pitchFamily="34" charset="0"/>
            </a:endParaRPr>
          </a:p>
        </p:txBody>
      </p:sp>
      <p:sp>
        <p:nvSpPr>
          <p:cNvPr id="26" name="Freeform: Shape 13"/>
          <p:cNvSpPr/>
          <p:nvPr/>
        </p:nvSpPr>
        <p:spPr>
          <a:xfrm rot="10800000" flipV="1">
            <a:off x="1" y="3911152"/>
            <a:ext cx="2810666" cy="1233941"/>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latin typeface="Arial" panose="020B0604020202020204" pitchFamily="34" charset="0"/>
              <a:cs typeface="Arial" panose="020B0604020202020204" pitchFamily="34" charset="0"/>
            </a:endParaRPr>
          </a:p>
        </p:txBody>
      </p:sp>
      <p:sp>
        <p:nvSpPr>
          <p:cNvPr id="27" name="Freihandform 26"/>
          <p:cNvSpPr/>
          <p:nvPr/>
        </p:nvSpPr>
        <p:spPr>
          <a:xfrm>
            <a:off x="-3710" y="-4574"/>
            <a:ext cx="5865429" cy="3543623"/>
          </a:xfrm>
          <a:custGeom>
            <a:avLst/>
            <a:gdLst>
              <a:gd name="connsiteX0" fmla="*/ 0 w 5857840"/>
              <a:gd name="connsiteY0" fmla="*/ 0 h 4720932"/>
              <a:gd name="connsiteX1" fmla="*/ 5857840 w 5857840"/>
              <a:gd name="connsiteY1" fmla="*/ 0 h 4720932"/>
              <a:gd name="connsiteX2" fmla="*/ 5857840 w 5857840"/>
              <a:gd name="connsiteY2" fmla="*/ 4720932 h 4720932"/>
              <a:gd name="connsiteX3" fmla="*/ 0 w 5857840"/>
              <a:gd name="connsiteY3" fmla="*/ 4720932 h 4720932"/>
              <a:gd name="connsiteX4" fmla="*/ 0 w 5857840"/>
              <a:gd name="connsiteY4" fmla="*/ 0 h 4720932"/>
              <a:gd name="connsiteX0" fmla="*/ 4480 w 5862320"/>
              <a:gd name="connsiteY0" fmla="*/ 0 h 4720932"/>
              <a:gd name="connsiteX1" fmla="*/ 5862320 w 5862320"/>
              <a:gd name="connsiteY1" fmla="*/ 0 h 4720932"/>
              <a:gd name="connsiteX2" fmla="*/ 5862320 w 5862320"/>
              <a:gd name="connsiteY2" fmla="*/ 4720932 h 4720932"/>
              <a:gd name="connsiteX3" fmla="*/ 4480 w 5862320"/>
              <a:gd name="connsiteY3" fmla="*/ 4720932 h 4720932"/>
              <a:gd name="connsiteX4" fmla="*/ 0 w 5862320"/>
              <a:gd name="connsiteY4" fmla="*/ 3651592 h 4720932"/>
              <a:gd name="connsiteX5" fmla="*/ 4480 w 58623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3880 w 5861720"/>
              <a:gd name="connsiteY3" fmla="*/ 4720932 h 4720932"/>
              <a:gd name="connsiteX4" fmla="*/ 0 w 5861720"/>
              <a:gd name="connsiteY4" fmla="*/ 3635856 h 4720932"/>
              <a:gd name="connsiteX5" fmla="*/ 3880 w 58617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1106840 w 5861720"/>
              <a:gd name="connsiteY3" fmla="*/ 4717276 h 4720932"/>
              <a:gd name="connsiteX4" fmla="*/ 0 w 5861720"/>
              <a:gd name="connsiteY4" fmla="*/ 3635856 h 4720932"/>
              <a:gd name="connsiteX5" fmla="*/ 3880 w 58617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1106840 w 5861720"/>
              <a:gd name="connsiteY3" fmla="*/ 4717276 h 4720932"/>
              <a:gd name="connsiteX4" fmla="*/ 0 w 5861720"/>
              <a:gd name="connsiteY4" fmla="*/ 3635856 h 4720932"/>
              <a:gd name="connsiteX5" fmla="*/ 3880 w 58617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1106840 w 5861720"/>
              <a:gd name="connsiteY3" fmla="*/ 4717276 h 4720932"/>
              <a:gd name="connsiteX4" fmla="*/ 0 w 5861720"/>
              <a:gd name="connsiteY4" fmla="*/ 3635856 h 4720932"/>
              <a:gd name="connsiteX5" fmla="*/ 3880 w 5861720"/>
              <a:gd name="connsiteY5" fmla="*/ 0 h 4720932"/>
              <a:gd name="connsiteX0" fmla="*/ 3880 w 5861720"/>
              <a:gd name="connsiteY0" fmla="*/ 0 h 4717276"/>
              <a:gd name="connsiteX1" fmla="*/ 5861720 w 5861720"/>
              <a:gd name="connsiteY1" fmla="*/ 0 h 4717276"/>
              <a:gd name="connsiteX2" fmla="*/ 1106840 w 5861720"/>
              <a:gd name="connsiteY2" fmla="*/ 4717276 h 4717276"/>
              <a:gd name="connsiteX3" fmla="*/ 0 w 5861720"/>
              <a:gd name="connsiteY3" fmla="*/ 3635856 h 4717276"/>
              <a:gd name="connsiteX4" fmla="*/ 3880 w 5861720"/>
              <a:gd name="connsiteY4" fmla="*/ 0 h 4717276"/>
              <a:gd name="connsiteX0" fmla="*/ 1493 w 5865429"/>
              <a:gd name="connsiteY0" fmla="*/ 0 h 4723372"/>
              <a:gd name="connsiteX1" fmla="*/ 5865429 w 5865429"/>
              <a:gd name="connsiteY1" fmla="*/ 6096 h 4723372"/>
              <a:gd name="connsiteX2" fmla="*/ 1110549 w 5865429"/>
              <a:gd name="connsiteY2" fmla="*/ 4723372 h 4723372"/>
              <a:gd name="connsiteX3" fmla="*/ 3709 w 5865429"/>
              <a:gd name="connsiteY3" fmla="*/ 3641952 h 4723372"/>
              <a:gd name="connsiteX4" fmla="*/ 1493 w 5865429"/>
              <a:gd name="connsiteY4" fmla="*/ 0 h 4723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5429" h="4723372">
                <a:moveTo>
                  <a:pt x="1493" y="0"/>
                </a:moveTo>
                <a:lnTo>
                  <a:pt x="5865429" y="6096"/>
                </a:lnTo>
                <a:lnTo>
                  <a:pt x="1110549" y="4723372"/>
                </a:lnTo>
                <a:cubicBezTo>
                  <a:pt x="753436" y="4375329"/>
                  <a:pt x="249642" y="3924883"/>
                  <a:pt x="3709" y="3641952"/>
                </a:cubicBezTo>
                <a:cubicBezTo>
                  <a:pt x="5202" y="2424755"/>
                  <a:pt x="0" y="1217197"/>
                  <a:pt x="1493" y="0"/>
                </a:cubicBezTo>
                <a:close/>
              </a:path>
            </a:pathLst>
          </a:custGeom>
          <a:solidFill>
            <a:srgbClr val="00B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latin typeface="Arial" panose="020B0604020202020204" pitchFamily="34" charset="0"/>
              <a:cs typeface="Arial" panose="020B0604020202020204" pitchFamily="34" charset="0"/>
            </a:endParaRPr>
          </a:p>
        </p:txBody>
      </p:sp>
      <p:sp>
        <p:nvSpPr>
          <p:cNvPr id="32" name="Titel 1"/>
          <p:cNvSpPr>
            <a:spLocks noGrp="1"/>
          </p:cNvSpPr>
          <p:nvPr>
            <p:ph type="title" hasCustomPrompt="1"/>
          </p:nvPr>
        </p:nvSpPr>
        <p:spPr>
          <a:xfrm>
            <a:off x="1979712" y="2880485"/>
            <a:ext cx="6624736" cy="910933"/>
          </a:xfrm>
          <a:solidFill>
            <a:srgbClr val="DFE8F5"/>
          </a:solidFill>
        </p:spPr>
        <p:txBody>
          <a:bodyPr vert="horz" lIns="91440" tIns="45720" rIns="91440" bIns="45720" rtlCol="0" anchor="ctr">
            <a:normAutofit/>
          </a:bodyPr>
          <a:lstStyle>
            <a:lvl1pPr marL="0" algn="l" defTabSz="514350" rtl="0" eaLnBrk="1" latinLnBrk="0" hangingPunct="1">
              <a:spcBef>
                <a:spcPct val="0"/>
              </a:spcBef>
              <a:spcAft>
                <a:spcPts val="0"/>
              </a:spcAft>
              <a:buNone/>
              <a:defRPr lang="de-DE" sz="1800" kern="1200" dirty="0" smtClean="0">
                <a:solidFill>
                  <a:srgbClr val="1557BF"/>
                </a:solidFill>
                <a:latin typeface="Arial" panose="020B0604020202020204" pitchFamily="34" charset="0"/>
                <a:ea typeface="Lato" pitchFamily="34" charset="0"/>
                <a:cs typeface="Arial" panose="020B0604020202020204" pitchFamily="34" charset="0"/>
              </a:defRPr>
            </a:lvl1pPr>
          </a:lstStyle>
          <a:p>
            <a:r>
              <a:rPr lang="en-GB" noProof="0" dirty="0"/>
              <a:t>CLICK TO EDIT TITLE</a:t>
            </a:r>
          </a:p>
        </p:txBody>
      </p:sp>
      <p:sp>
        <p:nvSpPr>
          <p:cNvPr id="33" name="Untertitel 2"/>
          <p:cNvSpPr>
            <a:spLocks noGrp="1"/>
          </p:cNvSpPr>
          <p:nvPr>
            <p:ph type="subTitle" idx="1" hasCustomPrompt="1"/>
          </p:nvPr>
        </p:nvSpPr>
        <p:spPr>
          <a:xfrm>
            <a:off x="1979714" y="3808095"/>
            <a:ext cx="6624735" cy="248209"/>
          </a:xfrm>
          <a:noFill/>
        </p:spPr>
        <p:txBody>
          <a:bodyPr wrap="square" rtlCol="0">
            <a:spAutoFit/>
          </a:bodyPr>
          <a:lstStyle>
            <a:lvl1pPr marL="0" marR="0" indent="0" algn="l" defTabSz="514350" rtl="0" eaLnBrk="1" fontAlgn="auto" latinLnBrk="0" hangingPunct="1">
              <a:lnSpc>
                <a:spcPct val="100000"/>
              </a:lnSpc>
              <a:spcBef>
                <a:spcPct val="20000"/>
              </a:spcBef>
              <a:spcAft>
                <a:spcPts val="0"/>
              </a:spcAft>
              <a:buClrTx/>
              <a:buSzTx/>
              <a:buFont typeface="Arial" pitchFamily="34" charset="0"/>
              <a:buNone/>
              <a:tabLst/>
              <a:defRPr lang="de-DE" sz="1013" i="1" kern="1200" dirty="0" smtClean="0">
                <a:solidFill>
                  <a:srgbClr val="1557BF"/>
                </a:solidFill>
                <a:latin typeface="Arial" panose="020B0604020202020204" pitchFamily="34" charset="0"/>
                <a:ea typeface="Lato" pitchFamily="34" charset="0"/>
                <a:cs typeface="Arial" panose="020B0604020202020204"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pPr marL="0" marR="0" lvl="0" indent="0" algn="l" defTabSz="514350" rtl="0" eaLnBrk="1" fontAlgn="auto" latinLnBrk="0" hangingPunct="1">
              <a:lnSpc>
                <a:spcPct val="100000"/>
              </a:lnSpc>
              <a:spcBef>
                <a:spcPct val="20000"/>
              </a:spcBef>
              <a:spcAft>
                <a:spcPts val="0"/>
              </a:spcAft>
              <a:buClrTx/>
              <a:buSzTx/>
              <a:buFont typeface="Arial" pitchFamily="34" charset="0"/>
              <a:buNone/>
              <a:tabLst/>
              <a:defRPr/>
            </a:pPr>
            <a:r>
              <a:rPr lang="en-US" noProof="0" dirty="0"/>
              <a:t>Click to edit Master subtitle style</a:t>
            </a:r>
            <a:endParaRPr lang="en-GB" noProof="0"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49601" y="4450778"/>
            <a:ext cx="1954625" cy="436574"/>
          </a:xfrm>
          <a:prstGeom prst="rect">
            <a:avLst/>
          </a:prstGeom>
        </p:spPr>
      </p:pic>
    </p:spTree>
    <p:extLst>
      <p:ext uri="{BB962C8B-B14F-4D97-AF65-F5344CB8AC3E}">
        <p14:creationId xmlns:p14="http://schemas.microsoft.com/office/powerpoint/2010/main" val="432553537"/>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Abschnittsüberschrift">
    <p:spTree>
      <p:nvGrpSpPr>
        <p:cNvPr id="1" name=""/>
        <p:cNvGrpSpPr/>
        <p:nvPr/>
      </p:nvGrpSpPr>
      <p:grpSpPr>
        <a:xfrm>
          <a:off x="0" y="0"/>
          <a:ext cx="0" cy="0"/>
          <a:chOff x="0" y="0"/>
          <a:chExt cx="0" cy="0"/>
        </a:xfrm>
      </p:grpSpPr>
      <p:sp>
        <p:nvSpPr>
          <p:cNvPr id="9" name="Freeform: Shape 11"/>
          <p:cNvSpPr/>
          <p:nvPr/>
        </p:nvSpPr>
        <p:spPr>
          <a:xfrm rot="5400000">
            <a:off x="-200704" y="2855525"/>
            <a:ext cx="1256330" cy="854921"/>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rgbClr val="E8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latin typeface="Arial" panose="020B0604020202020204" pitchFamily="34" charset="0"/>
              <a:cs typeface="Arial" panose="020B0604020202020204" pitchFamily="34" charset="0"/>
            </a:endParaRPr>
          </a:p>
        </p:txBody>
      </p:sp>
      <p:sp>
        <p:nvSpPr>
          <p:cNvPr id="10" name="Freeform: Shape 13"/>
          <p:cNvSpPr/>
          <p:nvPr/>
        </p:nvSpPr>
        <p:spPr>
          <a:xfrm rot="10800000" flipV="1">
            <a:off x="1" y="3911152"/>
            <a:ext cx="2810666" cy="1233941"/>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latin typeface="Arial" panose="020B0604020202020204" pitchFamily="34" charset="0"/>
              <a:cs typeface="Arial" panose="020B0604020202020204" pitchFamily="34" charset="0"/>
            </a:endParaRPr>
          </a:p>
        </p:txBody>
      </p:sp>
      <p:sp>
        <p:nvSpPr>
          <p:cNvPr id="11" name="Freihandform 10"/>
          <p:cNvSpPr/>
          <p:nvPr/>
        </p:nvSpPr>
        <p:spPr>
          <a:xfrm>
            <a:off x="-3708" y="-4572"/>
            <a:ext cx="4985615" cy="3189261"/>
          </a:xfrm>
          <a:custGeom>
            <a:avLst/>
            <a:gdLst>
              <a:gd name="connsiteX0" fmla="*/ 0 w 5857840"/>
              <a:gd name="connsiteY0" fmla="*/ 0 h 4720932"/>
              <a:gd name="connsiteX1" fmla="*/ 5857840 w 5857840"/>
              <a:gd name="connsiteY1" fmla="*/ 0 h 4720932"/>
              <a:gd name="connsiteX2" fmla="*/ 5857840 w 5857840"/>
              <a:gd name="connsiteY2" fmla="*/ 4720932 h 4720932"/>
              <a:gd name="connsiteX3" fmla="*/ 0 w 5857840"/>
              <a:gd name="connsiteY3" fmla="*/ 4720932 h 4720932"/>
              <a:gd name="connsiteX4" fmla="*/ 0 w 5857840"/>
              <a:gd name="connsiteY4" fmla="*/ 0 h 4720932"/>
              <a:gd name="connsiteX0" fmla="*/ 4480 w 5862320"/>
              <a:gd name="connsiteY0" fmla="*/ 0 h 4720932"/>
              <a:gd name="connsiteX1" fmla="*/ 5862320 w 5862320"/>
              <a:gd name="connsiteY1" fmla="*/ 0 h 4720932"/>
              <a:gd name="connsiteX2" fmla="*/ 5862320 w 5862320"/>
              <a:gd name="connsiteY2" fmla="*/ 4720932 h 4720932"/>
              <a:gd name="connsiteX3" fmla="*/ 4480 w 5862320"/>
              <a:gd name="connsiteY3" fmla="*/ 4720932 h 4720932"/>
              <a:gd name="connsiteX4" fmla="*/ 0 w 5862320"/>
              <a:gd name="connsiteY4" fmla="*/ 3651592 h 4720932"/>
              <a:gd name="connsiteX5" fmla="*/ 4480 w 58623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3880 w 5861720"/>
              <a:gd name="connsiteY3" fmla="*/ 4720932 h 4720932"/>
              <a:gd name="connsiteX4" fmla="*/ 0 w 5861720"/>
              <a:gd name="connsiteY4" fmla="*/ 3635856 h 4720932"/>
              <a:gd name="connsiteX5" fmla="*/ 3880 w 58617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1106840 w 5861720"/>
              <a:gd name="connsiteY3" fmla="*/ 4717276 h 4720932"/>
              <a:gd name="connsiteX4" fmla="*/ 0 w 5861720"/>
              <a:gd name="connsiteY4" fmla="*/ 3635856 h 4720932"/>
              <a:gd name="connsiteX5" fmla="*/ 3880 w 58617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1106840 w 5861720"/>
              <a:gd name="connsiteY3" fmla="*/ 4717276 h 4720932"/>
              <a:gd name="connsiteX4" fmla="*/ 0 w 5861720"/>
              <a:gd name="connsiteY4" fmla="*/ 3635856 h 4720932"/>
              <a:gd name="connsiteX5" fmla="*/ 3880 w 58617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1106840 w 5861720"/>
              <a:gd name="connsiteY3" fmla="*/ 4717276 h 4720932"/>
              <a:gd name="connsiteX4" fmla="*/ 0 w 5861720"/>
              <a:gd name="connsiteY4" fmla="*/ 3635856 h 4720932"/>
              <a:gd name="connsiteX5" fmla="*/ 3880 w 5861720"/>
              <a:gd name="connsiteY5" fmla="*/ 0 h 4720932"/>
              <a:gd name="connsiteX0" fmla="*/ 3880 w 5861720"/>
              <a:gd name="connsiteY0" fmla="*/ 0 h 4717276"/>
              <a:gd name="connsiteX1" fmla="*/ 5861720 w 5861720"/>
              <a:gd name="connsiteY1" fmla="*/ 0 h 4717276"/>
              <a:gd name="connsiteX2" fmla="*/ 1106840 w 5861720"/>
              <a:gd name="connsiteY2" fmla="*/ 4717276 h 4717276"/>
              <a:gd name="connsiteX3" fmla="*/ 0 w 5861720"/>
              <a:gd name="connsiteY3" fmla="*/ 3635856 h 4717276"/>
              <a:gd name="connsiteX4" fmla="*/ 3880 w 5861720"/>
              <a:gd name="connsiteY4" fmla="*/ 0 h 4717276"/>
              <a:gd name="connsiteX0" fmla="*/ 1493 w 5865429"/>
              <a:gd name="connsiteY0" fmla="*/ 0 h 4723372"/>
              <a:gd name="connsiteX1" fmla="*/ 5865429 w 5865429"/>
              <a:gd name="connsiteY1" fmla="*/ 6096 h 4723372"/>
              <a:gd name="connsiteX2" fmla="*/ 1110549 w 5865429"/>
              <a:gd name="connsiteY2" fmla="*/ 4723372 h 4723372"/>
              <a:gd name="connsiteX3" fmla="*/ 3709 w 5865429"/>
              <a:gd name="connsiteY3" fmla="*/ 3641952 h 4723372"/>
              <a:gd name="connsiteX4" fmla="*/ 1493 w 5865429"/>
              <a:gd name="connsiteY4" fmla="*/ 0 h 4723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5429" h="4723372">
                <a:moveTo>
                  <a:pt x="1493" y="0"/>
                </a:moveTo>
                <a:lnTo>
                  <a:pt x="5865429" y="6096"/>
                </a:lnTo>
                <a:lnTo>
                  <a:pt x="1110549" y="4723372"/>
                </a:lnTo>
                <a:cubicBezTo>
                  <a:pt x="753436" y="4375329"/>
                  <a:pt x="249642" y="3924883"/>
                  <a:pt x="3709" y="3641952"/>
                </a:cubicBezTo>
                <a:cubicBezTo>
                  <a:pt x="5202" y="2424755"/>
                  <a:pt x="0" y="1217197"/>
                  <a:pt x="1493" y="0"/>
                </a:cubicBezTo>
                <a:close/>
              </a:path>
            </a:pathLst>
          </a:cu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latin typeface="Arial" panose="020B0604020202020204" pitchFamily="34" charset="0"/>
              <a:cs typeface="Arial" panose="020B0604020202020204" pitchFamily="34" charset="0"/>
            </a:endParaRPr>
          </a:p>
        </p:txBody>
      </p:sp>
      <p:sp>
        <p:nvSpPr>
          <p:cNvPr id="13" name="Titel 1"/>
          <p:cNvSpPr>
            <a:spLocks noGrp="1"/>
          </p:cNvSpPr>
          <p:nvPr>
            <p:ph type="title" hasCustomPrompt="1"/>
          </p:nvPr>
        </p:nvSpPr>
        <p:spPr>
          <a:xfrm>
            <a:off x="1979712" y="2880485"/>
            <a:ext cx="6624736" cy="910933"/>
          </a:xfrm>
          <a:solidFill>
            <a:srgbClr val="DFE8F5"/>
          </a:solidFill>
        </p:spPr>
        <p:txBody>
          <a:bodyPr vert="horz" lIns="91440" tIns="45720" rIns="91440" bIns="45720" rtlCol="0" anchor="ctr">
            <a:normAutofit/>
          </a:bodyPr>
          <a:lstStyle>
            <a:lvl1pPr marL="0" algn="l" defTabSz="514350" rtl="0" eaLnBrk="1" latinLnBrk="0" hangingPunct="1">
              <a:spcBef>
                <a:spcPct val="0"/>
              </a:spcBef>
              <a:spcAft>
                <a:spcPts val="0"/>
              </a:spcAft>
              <a:buNone/>
              <a:defRPr lang="de-DE" sz="1800" kern="1200" dirty="0" smtClean="0">
                <a:solidFill>
                  <a:srgbClr val="1557BF"/>
                </a:solidFill>
                <a:latin typeface="Arial" panose="020B0604020202020204" pitchFamily="34" charset="0"/>
                <a:ea typeface="Lato" pitchFamily="34" charset="0"/>
                <a:cs typeface="Arial" panose="020B0604020202020204" pitchFamily="34" charset="0"/>
              </a:defRPr>
            </a:lvl1pPr>
          </a:lstStyle>
          <a:p>
            <a:r>
              <a:rPr lang="en-GB" noProof="0" dirty="0"/>
              <a:t>CLICK TO EDIT TITLE</a:t>
            </a:r>
          </a:p>
        </p:txBody>
      </p:sp>
      <p:sp>
        <p:nvSpPr>
          <p:cNvPr id="14" name="Untertitel 2"/>
          <p:cNvSpPr>
            <a:spLocks noGrp="1"/>
          </p:cNvSpPr>
          <p:nvPr>
            <p:ph type="subTitle" idx="1" hasCustomPrompt="1"/>
          </p:nvPr>
        </p:nvSpPr>
        <p:spPr>
          <a:xfrm>
            <a:off x="1979714" y="3808094"/>
            <a:ext cx="6624735" cy="248209"/>
          </a:xfrm>
          <a:noFill/>
        </p:spPr>
        <p:txBody>
          <a:bodyPr wrap="square" rtlCol="0">
            <a:spAutoFit/>
          </a:bodyPr>
          <a:lstStyle>
            <a:lvl1pPr marL="0" indent="0" algn="l" defTabSz="514350" rtl="0" eaLnBrk="1" latinLnBrk="0" hangingPunct="1">
              <a:buNone/>
              <a:defRPr lang="de-DE" sz="1013" i="1" kern="1200" dirty="0" smtClean="0">
                <a:solidFill>
                  <a:srgbClr val="1557BF"/>
                </a:solidFill>
                <a:latin typeface="Arial" panose="020B0604020202020204" pitchFamily="34" charset="0"/>
                <a:ea typeface="Lato" pitchFamily="34" charset="0"/>
                <a:cs typeface="Arial" panose="020B0604020202020204"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noProof="0" dirty="0"/>
              <a:t>Click to edit Master subtitle style</a:t>
            </a:r>
            <a:endParaRPr lang="en-GB" noProof="0"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21722" y="4456356"/>
            <a:ext cx="1954625" cy="436574"/>
          </a:xfrm>
          <a:prstGeom prst="rect">
            <a:avLst/>
          </a:prstGeom>
        </p:spPr>
      </p:pic>
    </p:spTree>
    <p:extLst>
      <p:ext uri="{BB962C8B-B14F-4D97-AF65-F5344CB8AC3E}">
        <p14:creationId xmlns:p14="http://schemas.microsoft.com/office/powerpoint/2010/main" val="19580330"/>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Abschnittsüberschrift">
    <p:spTree>
      <p:nvGrpSpPr>
        <p:cNvPr id="1" name=""/>
        <p:cNvGrpSpPr/>
        <p:nvPr/>
      </p:nvGrpSpPr>
      <p:grpSpPr>
        <a:xfrm>
          <a:off x="0" y="0"/>
          <a:ext cx="0" cy="0"/>
          <a:chOff x="0" y="0"/>
          <a:chExt cx="0" cy="0"/>
        </a:xfrm>
      </p:grpSpPr>
      <p:sp>
        <p:nvSpPr>
          <p:cNvPr id="25" name="Freeform: Shape 11"/>
          <p:cNvSpPr/>
          <p:nvPr/>
        </p:nvSpPr>
        <p:spPr>
          <a:xfrm rot="5400000">
            <a:off x="-204412" y="2860285"/>
            <a:ext cx="1256330" cy="854921"/>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rgbClr val="E8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latin typeface="Arial" panose="020B0604020202020204" pitchFamily="34" charset="0"/>
              <a:cs typeface="Arial" panose="020B0604020202020204" pitchFamily="34" charset="0"/>
            </a:endParaRPr>
          </a:p>
        </p:txBody>
      </p:sp>
      <p:sp>
        <p:nvSpPr>
          <p:cNvPr id="26" name="Freeform: Shape 13"/>
          <p:cNvSpPr/>
          <p:nvPr/>
        </p:nvSpPr>
        <p:spPr>
          <a:xfrm rot="10800000" flipV="1">
            <a:off x="1" y="3911152"/>
            <a:ext cx="2810666" cy="1233941"/>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latin typeface="Arial" panose="020B0604020202020204" pitchFamily="34" charset="0"/>
              <a:cs typeface="Arial" panose="020B0604020202020204" pitchFamily="34" charset="0"/>
            </a:endParaRPr>
          </a:p>
        </p:txBody>
      </p:sp>
      <p:sp>
        <p:nvSpPr>
          <p:cNvPr id="27" name="Freihandform 26"/>
          <p:cNvSpPr/>
          <p:nvPr/>
        </p:nvSpPr>
        <p:spPr>
          <a:xfrm>
            <a:off x="-3708" y="-4572"/>
            <a:ext cx="4985615" cy="3189261"/>
          </a:xfrm>
          <a:custGeom>
            <a:avLst/>
            <a:gdLst>
              <a:gd name="connsiteX0" fmla="*/ 0 w 5857840"/>
              <a:gd name="connsiteY0" fmla="*/ 0 h 4720932"/>
              <a:gd name="connsiteX1" fmla="*/ 5857840 w 5857840"/>
              <a:gd name="connsiteY1" fmla="*/ 0 h 4720932"/>
              <a:gd name="connsiteX2" fmla="*/ 5857840 w 5857840"/>
              <a:gd name="connsiteY2" fmla="*/ 4720932 h 4720932"/>
              <a:gd name="connsiteX3" fmla="*/ 0 w 5857840"/>
              <a:gd name="connsiteY3" fmla="*/ 4720932 h 4720932"/>
              <a:gd name="connsiteX4" fmla="*/ 0 w 5857840"/>
              <a:gd name="connsiteY4" fmla="*/ 0 h 4720932"/>
              <a:gd name="connsiteX0" fmla="*/ 4480 w 5862320"/>
              <a:gd name="connsiteY0" fmla="*/ 0 h 4720932"/>
              <a:gd name="connsiteX1" fmla="*/ 5862320 w 5862320"/>
              <a:gd name="connsiteY1" fmla="*/ 0 h 4720932"/>
              <a:gd name="connsiteX2" fmla="*/ 5862320 w 5862320"/>
              <a:gd name="connsiteY2" fmla="*/ 4720932 h 4720932"/>
              <a:gd name="connsiteX3" fmla="*/ 4480 w 5862320"/>
              <a:gd name="connsiteY3" fmla="*/ 4720932 h 4720932"/>
              <a:gd name="connsiteX4" fmla="*/ 0 w 5862320"/>
              <a:gd name="connsiteY4" fmla="*/ 3651592 h 4720932"/>
              <a:gd name="connsiteX5" fmla="*/ 4480 w 58623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3880 w 5861720"/>
              <a:gd name="connsiteY3" fmla="*/ 4720932 h 4720932"/>
              <a:gd name="connsiteX4" fmla="*/ 0 w 5861720"/>
              <a:gd name="connsiteY4" fmla="*/ 3635856 h 4720932"/>
              <a:gd name="connsiteX5" fmla="*/ 3880 w 58617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1106840 w 5861720"/>
              <a:gd name="connsiteY3" fmla="*/ 4717276 h 4720932"/>
              <a:gd name="connsiteX4" fmla="*/ 0 w 5861720"/>
              <a:gd name="connsiteY4" fmla="*/ 3635856 h 4720932"/>
              <a:gd name="connsiteX5" fmla="*/ 3880 w 58617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1106840 w 5861720"/>
              <a:gd name="connsiteY3" fmla="*/ 4717276 h 4720932"/>
              <a:gd name="connsiteX4" fmla="*/ 0 w 5861720"/>
              <a:gd name="connsiteY4" fmla="*/ 3635856 h 4720932"/>
              <a:gd name="connsiteX5" fmla="*/ 3880 w 58617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1106840 w 5861720"/>
              <a:gd name="connsiteY3" fmla="*/ 4717276 h 4720932"/>
              <a:gd name="connsiteX4" fmla="*/ 0 w 5861720"/>
              <a:gd name="connsiteY4" fmla="*/ 3635856 h 4720932"/>
              <a:gd name="connsiteX5" fmla="*/ 3880 w 5861720"/>
              <a:gd name="connsiteY5" fmla="*/ 0 h 4720932"/>
              <a:gd name="connsiteX0" fmla="*/ 3880 w 5861720"/>
              <a:gd name="connsiteY0" fmla="*/ 0 h 4717276"/>
              <a:gd name="connsiteX1" fmla="*/ 5861720 w 5861720"/>
              <a:gd name="connsiteY1" fmla="*/ 0 h 4717276"/>
              <a:gd name="connsiteX2" fmla="*/ 1106840 w 5861720"/>
              <a:gd name="connsiteY2" fmla="*/ 4717276 h 4717276"/>
              <a:gd name="connsiteX3" fmla="*/ 0 w 5861720"/>
              <a:gd name="connsiteY3" fmla="*/ 3635856 h 4717276"/>
              <a:gd name="connsiteX4" fmla="*/ 3880 w 5861720"/>
              <a:gd name="connsiteY4" fmla="*/ 0 h 4717276"/>
              <a:gd name="connsiteX0" fmla="*/ 1493 w 5865429"/>
              <a:gd name="connsiteY0" fmla="*/ 0 h 4723372"/>
              <a:gd name="connsiteX1" fmla="*/ 5865429 w 5865429"/>
              <a:gd name="connsiteY1" fmla="*/ 6096 h 4723372"/>
              <a:gd name="connsiteX2" fmla="*/ 1110549 w 5865429"/>
              <a:gd name="connsiteY2" fmla="*/ 4723372 h 4723372"/>
              <a:gd name="connsiteX3" fmla="*/ 3709 w 5865429"/>
              <a:gd name="connsiteY3" fmla="*/ 3641952 h 4723372"/>
              <a:gd name="connsiteX4" fmla="*/ 1493 w 5865429"/>
              <a:gd name="connsiteY4" fmla="*/ 0 h 4723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5429" h="4723372">
                <a:moveTo>
                  <a:pt x="1493" y="0"/>
                </a:moveTo>
                <a:lnTo>
                  <a:pt x="5865429" y="6096"/>
                </a:lnTo>
                <a:lnTo>
                  <a:pt x="1110549" y="4723372"/>
                </a:lnTo>
                <a:cubicBezTo>
                  <a:pt x="753436" y="4375329"/>
                  <a:pt x="249642" y="3924883"/>
                  <a:pt x="3709" y="3641952"/>
                </a:cubicBezTo>
                <a:cubicBezTo>
                  <a:pt x="5202" y="2424755"/>
                  <a:pt x="0" y="1217197"/>
                  <a:pt x="1493" y="0"/>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latin typeface="Arial" panose="020B0604020202020204" pitchFamily="34" charset="0"/>
              <a:cs typeface="Arial" panose="020B0604020202020204" pitchFamily="34" charset="0"/>
            </a:endParaRPr>
          </a:p>
        </p:txBody>
      </p:sp>
      <p:sp>
        <p:nvSpPr>
          <p:cNvPr id="32" name="Titel 1"/>
          <p:cNvSpPr>
            <a:spLocks noGrp="1"/>
          </p:cNvSpPr>
          <p:nvPr>
            <p:ph type="title" hasCustomPrompt="1"/>
          </p:nvPr>
        </p:nvSpPr>
        <p:spPr>
          <a:xfrm>
            <a:off x="1979712" y="2880485"/>
            <a:ext cx="6624736" cy="910933"/>
          </a:xfrm>
          <a:solidFill>
            <a:srgbClr val="DFE8F5"/>
          </a:solidFill>
        </p:spPr>
        <p:txBody>
          <a:bodyPr vert="horz" lIns="91440" tIns="45720" rIns="91440" bIns="45720" rtlCol="0" anchor="ctr">
            <a:normAutofit/>
          </a:bodyPr>
          <a:lstStyle>
            <a:lvl1pPr marL="0" algn="l" defTabSz="514350" rtl="0" eaLnBrk="1" latinLnBrk="0" hangingPunct="1">
              <a:spcBef>
                <a:spcPct val="0"/>
              </a:spcBef>
              <a:spcAft>
                <a:spcPts val="0"/>
              </a:spcAft>
              <a:buNone/>
              <a:defRPr lang="de-DE" sz="1800" kern="1200" dirty="0" smtClean="0">
                <a:solidFill>
                  <a:srgbClr val="1557BF"/>
                </a:solidFill>
                <a:latin typeface="Arial" panose="020B0604020202020204" pitchFamily="34" charset="0"/>
                <a:ea typeface="Lato" pitchFamily="34" charset="0"/>
                <a:cs typeface="Arial" panose="020B0604020202020204" pitchFamily="34" charset="0"/>
              </a:defRPr>
            </a:lvl1pPr>
          </a:lstStyle>
          <a:p>
            <a:r>
              <a:rPr lang="en-GB" noProof="0" dirty="0"/>
              <a:t>CLICK TO EDIT TITLE</a:t>
            </a:r>
          </a:p>
        </p:txBody>
      </p:sp>
      <p:sp>
        <p:nvSpPr>
          <p:cNvPr id="33" name="Untertitel 2"/>
          <p:cNvSpPr>
            <a:spLocks noGrp="1"/>
          </p:cNvSpPr>
          <p:nvPr>
            <p:ph type="subTitle" idx="1" hasCustomPrompt="1"/>
          </p:nvPr>
        </p:nvSpPr>
        <p:spPr>
          <a:xfrm>
            <a:off x="1979714" y="3808094"/>
            <a:ext cx="6624735" cy="248209"/>
          </a:xfrm>
          <a:noFill/>
        </p:spPr>
        <p:txBody>
          <a:bodyPr wrap="square" rtlCol="0">
            <a:spAutoFit/>
          </a:bodyPr>
          <a:lstStyle>
            <a:lvl1pPr marL="0" indent="0" algn="l" defTabSz="514350" rtl="0" eaLnBrk="1" latinLnBrk="0" hangingPunct="1">
              <a:buNone/>
              <a:defRPr lang="de-DE" sz="1013" i="1" kern="1200" dirty="0" smtClean="0">
                <a:solidFill>
                  <a:srgbClr val="1557BF"/>
                </a:solidFill>
                <a:latin typeface="Arial" panose="020B0604020202020204" pitchFamily="34" charset="0"/>
                <a:ea typeface="Lato" pitchFamily="34" charset="0"/>
                <a:cs typeface="Arial" panose="020B0604020202020204"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noProof="0" dirty="0"/>
              <a:t>Click to edit Master subtitle style</a:t>
            </a:r>
            <a:endParaRPr lang="en-GB" noProof="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49601" y="4450778"/>
            <a:ext cx="1954625" cy="436574"/>
          </a:xfrm>
          <a:prstGeom prst="rect">
            <a:avLst/>
          </a:prstGeom>
        </p:spPr>
      </p:pic>
    </p:spTree>
    <p:extLst>
      <p:ext uri="{BB962C8B-B14F-4D97-AF65-F5344CB8AC3E}">
        <p14:creationId xmlns:p14="http://schemas.microsoft.com/office/powerpoint/2010/main" val="236709315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umerations 1">
    <p:spTree>
      <p:nvGrpSpPr>
        <p:cNvPr id="1" name=""/>
        <p:cNvGrpSpPr/>
        <p:nvPr/>
      </p:nvGrpSpPr>
      <p:grpSpPr>
        <a:xfrm>
          <a:off x="0" y="0"/>
          <a:ext cx="0" cy="0"/>
          <a:chOff x="0" y="0"/>
          <a:chExt cx="0" cy="0"/>
        </a:xfrm>
      </p:grpSpPr>
      <p:sp>
        <p:nvSpPr>
          <p:cNvPr id="5" name="Titel 1"/>
          <p:cNvSpPr txBox="1">
            <a:spLocks/>
          </p:cNvSpPr>
          <p:nvPr userDrawn="1"/>
        </p:nvSpPr>
        <p:spPr>
          <a:xfrm>
            <a:off x="5148064" y="141524"/>
            <a:ext cx="5671178" cy="857515"/>
          </a:xfrm>
          <a:prstGeom prst="rect">
            <a:avLst/>
          </a:prstGeom>
          <a:ln>
            <a:noFill/>
          </a:ln>
        </p:spPr>
        <p:txBody>
          <a:bodyPr vert="horz" lIns="91440" tIns="45720" rIns="91440" bIns="45720" rtlCol="0" anchor="t" anchorCtr="0">
            <a:normAutofit/>
          </a:bodyPr>
          <a:lstStyle>
            <a:lvl1pPr algn="l" defTabSz="914400" rtl="0" eaLnBrk="1" latinLnBrk="0" hangingPunct="1">
              <a:lnSpc>
                <a:spcPts val="3500"/>
              </a:lnSpc>
              <a:spcBef>
                <a:spcPct val="0"/>
              </a:spcBef>
              <a:buNone/>
              <a:defRPr sz="3000" kern="1200" baseline="0">
                <a:solidFill>
                  <a:schemeClr val="tx1"/>
                </a:solidFill>
                <a:latin typeface="Cambria" panose="02040503050406030204" pitchFamily="18" charset="0"/>
                <a:ea typeface="+mj-ea"/>
                <a:cs typeface="+mj-cs"/>
              </a:defRPr>
            </a:lvl1pPr>
          </a:lstStyle>
          <a:p>
            <a:endParaRPr lang="en-GB" noProof="0" dirty="0"/>
          </a:p>
        </p:txBody>
      </p:sp>
      <p:sp>
        <p:nvSpPr>
          <p:cNvPr id="6" name="Inhaltsplatzhalter 2"/>
          <p:cNvSpPr>
            <a:spLocks noGrp="1"/>
          </p:cNvSpPr>
          <p:nvPr>
            <p:ph idx="10"/>
          </p:nvPr>
        </p:nvSpPr>
        <p:spPr>
          <a:xfrm>
            <a:off x="357596" y="1311504"/>
            <a:ext cx="8300840" cy="2917224"/>
          </a:xfrm>
        </p:spPr>
        <p:txBody>
          <a:bodyPr/>
          <a:lstStyle>
            <a:lvl1pPr marL="180975" indent="-180975">
              <a:defRPr sz="2000"/>
            </a:lvl1pPr>
            <a:lvl2pPr marL="630238" indent="-173038">
              <a:buFont typeface="Arial" panose="020B0604020202020204" pitchFamily="34" charset="0"/>
              <a:buChar char="•"/>
              <a:defRPr sz="2000"/>
            </a:lvl2pPr>
            <a:lvl3pPr marL="1077913" indent="-163513">
              <a:defRPr sz="2000"/>
            </a:lvl3pPr>
          </a:lstStyle>
          <a:p>
            <a:pPr lvl="0"/>
            <a:r>
              <a:rPr lang="de-DE" dirty="0" smtClean="0"/>
              <a:t>Textmasterformat bearbeiten</a:t>
            </a:r>
          </a:p>
          <a:p>
            <a:pPr lvl="1"/>
            <a:r>
              <a:rPr lang="de-DE" dirty="0" smtClean="0"/>
              <a:t>Zweite Ebene</a:t>
            </a:r>
          </a:p>
          <a:p>
            <a:pPr lvl="2"/>
            <a:r>
              <a:rPr lang="de-DE" dirty="0" smtClean="0"/>
              <a:t>Dritte Ebene</a:t>
            </a:r>
          </a:p>
        </p:txBody>
      </p:sp>
      <p:sp>
        <p:nvSpPr>
          <p:cNvPr id="7" name="Titel 1"/>
          <p:cNvSpPr>
            <a:spLocks noGrp="1"/>
          </p:cNvSpPr>
          <p:nvPr>
            <p:ph type="title" hasCustomPrompt="1"/>
          </p:nvPr>
        </p:nvSpPr>
        <p:spPr>
          <a:xfrm>
            <a:off x="340685" y="256417"/>
            <a:ext cx="5671178" cy="857515"/>
          </a:xfrm>
          <a:prstGeom prst="rect">
            <a:avLst/>
          </a:prstGeom>
        </p:spPr>
        <p:txBody>
          <a:bodyPr anchor="t" anchorCtr="0">
            <a:normAutofit/>
          </a:bodyPr>
          <a:lstStyle>
            <a:lvl1pPr algn="l">
              <a:lnSpc>
                <a:spcPts val="3500"/>
              </a:lnSpc>
              <a:defRPr sz="3000" baseline="0">
                <a:latin typeface="Cambria" panose="02040503050406030204" pitchFamily="18" charset="0"/>
              </a:defRPr>
            </a:lvl1pPr>
          </a:lstStyle>
          <a:p>
            <a:r>
              <a:rPr lang="en-GB" noProof="0" dirty="0" smtClean="0"/>
              <a:t>Headline</a:t>
            </a:r>
            <a:br>
              <a:rPr lang="en-GB" noProof="0" dirty="0" smtClean="0"/>
            </a:br>
            <a:r>
              <a:rPr lang="en-GB" noProof="0" dirty="0" smtClean="0"/>
              <a:t>2 lines maximum</a:t>
            </a:r>
            <a:endParaRPr lang="en-GB" noProof="0" dirty="0"/>
          </a:p>
        </p:txBody>
      </p:sp>
    </p:spTree>
    <p:extLst>
      <p:ext uri="{BB962C8B-B14F-4D97-AF65-F5344CB8AC3E}">
        <p14:creationId xmlns:p14="http://schemas.microsoft.com/office/powerpoint/2010/main" val="178053188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_Abschnittsüberschrift">
    <p:spTree>
      <p:nvGrpSpPr>
        <p:cNvPr id="1" name=""/>
        <p:cNvGrpSpPr/>
        <p:nvPr/>
      </p:nvGrpSpPr>
      <p:grpSpPr>
        <a:xfrm>
          <a:off x="0" y="0"/>
          <a:ext cx="0" cy="0"/>
          <a:chOff x="0" y="0"/>
          <a:chExt cx="0" cy="0"/>
        </a:xfrm>
      </p:grpSpPr>
      <p:sp>
        <p:nvSpPr>
          <p:cNvPr id="25" name="Freeform: Shape 11"/>
          <p:cNvSpPr/>
          <p:nvPr/>
        </p:nvSpPr>
        <p:spPr>
          <a:xfrm rot="5400000">
            <a:off x="-200704" y="2855526"/>
            <a:ext cx="1256330" cy="854921"/>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rgbClr val="E8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latin typeface="Arial" panose="020B0604020202020204" pitchFamily="34" charset="0"/>
              <a:cs typeface="Arial" panose="020B0604020202020204" pitchFamily="34" charset="0"/>
            </a:endParaRPr>
          </a:p>
        </p:txBody>
      </p:sp>
      <p:sp>
        <p:nvSpPr>
          <p:cNvPr id="26" name="Freeform: Shape 13"/>
          <p:cNvSpPr/>
          <p:nvPr/>
        </p:nvSpPr>
        <p:spPr>
          <a:xfrm rot="10800000" flipV="1">
            <a:off x="-3707" y="3911147"/>
            <a:ext cx="2810666" cy="1233941"/>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latin typeface="Arial" panose="020B0604020202020204" pitchFamily="34" charset="0"/>
              <a:cs typeface="Arial" panose="020B0604020202020204" pitchFamily="34" charset="0"/>
            </a:endParaRPr>
          </a:p>
        </p:txBody>
      </p:sp>
      <p:sp>
        <p:nvSpPr>
          <p:cNvPr id="27" name="Freihandform 26"/>
          <p:cNvSpPr>
            <a:spLocks/>
          </p:cNvSpPr>
          <p:nvPr/>
        </p:nvSpPr>
        <p:spPr>
          <a:xfrm>
            <a:off x="-3708" y="-4571"/>
            <a:ext cx="4985615" cy="3189261"/>
          </a:xfrm>
          <a:custGeom>
            <a:avLst/>
            <a:gdLst>
              <a:gd name="connsiteX0" fmla="*/ 0 w 5857840"/>
              <a:gd name="connsiteY0" fmla="*/ 0 h 4720932"/>
              <a:gd name="connsiteX1" fmla="*/ 5857840 w 5857840"/>
              <a:gd name="connsiteY1" fmla="*/ 0 h 4720932"/>
              <a:gd name="connsiteX2" fmla="*/ 5857840 w 5857840"/>
              <a:gd name="connsiteY2" fmla="*/ 4720932 h 4720932"/>
              <a:gd name="connsiteX3" fmla="*/ 0 w 5857840"/>
              <a:gd name="connsiteY3" fmla="*/ 4720932 h 4720932"/>
              <a:gd name="connsiteX4" fmla="*/ 0 w 5857840"/>
              <a:gd name="connsiteY4" fmla="*/ 0 h 4720932"/>
              <a:gd name="connsiteX0" fmla="*/ 4480 w 5862320"/>
              <a:gd name="connsiteY0" fmla="*/ 0 h 4720932"/>
              <a:gd name="connsiteX1" fmla="*/ 5862320 w 5862320"/>
              <a:gd name="connsiteY1" fmla="*/ 0 h 4720932"/>
              <a:gd name="connsiteX2" fmla="*/ 5862320 w 5862320"/>
              <a:gd name="connsiteY2" fmla="*/ 4720932 h 4720932"/>
              <a:gd name="connsiteX3" fmla="*/ 4480 w 5862320"/>
              <a:gd name="connsiteY3" fmla="*/ 4720932 h 4720932"/>
              <a:gd name="connsiteX4" fmla="*/ 0 w 5862320"/>
              <a:gd name="connsiteY4" fmla="*/ 3651592 h 4720932"/>
              <a:gd name="connsiteX5" fmla="*/ 4480 w 58623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3880 w 5861720"/>
              <a:gd name="connsiteY3" fmla="*/ 4720932 h 4720932"/>
              <a:gd name="connsiteX4" fmla="*/ 0 w 5861720"/>
              <a:gd name="connsiteY4" fmla="*/ 3635856 h 4720932"/>
              <a:gd name="connsiteX5" fmla="*/ 3880 w 58617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1106840 w 5861720"/>
              <a:gd name="connsiteY3" fmla="*/ 4717276 h 4720932"/>
              <a:gd name="connsiteX4" fmla="*/ 0 w 5861720"/>
              <a:gd name="connsiteY4" fmla="*/ 3635856 h 4720932"/>
              <a:gd name="connsiteX5" fmla="*/ 3880 w 58617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1106840 w 5861720"/>
              <a:gd name="connsiteY3" fmla="*/ 4717276 h 4720932"/>
              <a:gd name="connsiteX4" fmla="*/ 0 w 5861720"/>
              <a:gd name="connsiteY4" fmla="*/ 3635856 h 4720932"/>
              <a:gd name="connsiteX5" fmla="*/ 3880 w 58617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1106840 w 5861720"/>
              <a:gd name="connsiteY3" fmla="*/ 4717276 h 4720932"/>
              <a:gd name="connsiteX4" fmla="*/ 0 w 5861720"/>
              <a:gd name="connsiteY4" fmla="*/ 3635856 h 4720932"/>
              <a:gd name="connsiteX5" fmla="*/ 3880 w 5861720"/>
              <a:gd name="connsiteY5" fmla="*/ 0 h 4720932"/>
              <a:gd name="connsiteX0" fmla="*/ 3880 w 5861720"/>
              <a:gd name="connsiteY0" fmla="*/ 0 h 4717276"/>
              <a:gd name="connsiteX1" fmla="*/ 5861720 w 5861720"/>
              <a:gd name="connsiteY1" fmla="*/ 0 h 4717276"/>
              <a:gd name="connsiteX2" fmla="*/ 1106840 w 5861720"/>
              <a:gd name="connsiteY2" fmla="*/ 4717276 h 4717276"/>
              <a:gd name="connsiteX3" fmla="*/ 0 w 5861720"/>
              <a:gd name="connsiteY3" fmla="*/ 3635856 h 4717276"/>
              <a:gd name="connsiteX4" fmla="*/ 3880 w 5861720"/>
              <a:gd name="connsiteY4" fmla="*/ 0 h 4717276"/>
              <a:gd name="connsiteX0" fmla="*/ 1493 w 5865429"/>
              <a:gd name="connsiteY0" fmla="*/ 0 h 4723372"/>
              <a:gd name="connsiteX1" fmla="*/ 5865429 w 5865429"/>
              <a:gd name="connsiteY1" fmla="*/ 6096 h 4723372"/>
              <a:gd name="connsiteX2" fmla="*/ 1110549 w 5865429"/>
              <a:gd name="connsiteY2" fmla="*/ 4723372 h 4723372"/>
              <a:gd name="connsiteX3" fmla="*/ 3709 w 5865429"/>
              <a:gd name="connsiteY3" fmla="*/ 3641952 h 4723372"/>
              <a:gd name="connsiteX4" fmla="*/ 1493 w 5865429"/>
              <a:gd name="connsiteY4" fmla="*/ 0 h 4723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5429" h="4723372">
                <a:moveTo>
                  <a:pt x="1493" y="0"/>
                </a:moveTo>
                <a:lnTo>
                  <a:pt x="5865429" y="6096"/>
                </a:lnTo>
                <a:lnTo>
                  <a:pt x="1110549" y="4723372"/>
                </a:lnTo>
                <a:cubicBezTo>
                  <a:pt x="753436" y="4375329"/>
                  <a:pt x="249642" y="3924883"/>
                  <a:pt x="3709" y="3641952"/>
                </a:cubicBezTo>
                <a:cubicBezTo>
                  <a:pt x="5202" y="2424755"/>
                  <a:pt x="0" y="1217197"/>
                  <a:pt x="1493" y="0"/>
                </a:cubicBezTo>
                <a:close/>
              </a:path>
            </a:pathLst>
          </a:cu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latin typeface="Arial" panose="020B0604020202020204" pitchFamily="34" charset="0"/>
              <a:cs typeface="Arial" panose="020B0604020202020204" pitchFamily="34" charset="0"/>
            </a:endParaRPr>
          </a:p>
        </p:txBody>
      </p:sp>
      <p:sp>
        <p:nvSpPr>
          <p:cNvPr id="32" name="Titel 1"/>
          <p:cNvSpPr>
            <a:spLocks noGrp="1"/>
          </p:cNvSpPr>
          <p:nvPr>
            <p:ph type="title" hasCustomPrompt="1"/>
          </p:nvPr>
        </p:nvSpPr>
        <p:spPr>
          <a:xfrm>
            <a:off x="1979712" y="2880485"/>
            <a:ext cx="6624736" cy="910933"/>
          </a:xfrm>
          <a:solidFill>
            <a:srgbClr val="DFE8F5"/>
          </a:solidFill>
        </p:spPr>
        <p:txBody>
          <a:bodyPr vert="horz" lIns="91440" tIns="45720" rIns="91440" bIns="45720" rtlCol="0" anchor="ctr">
            <a:normAutofit/>
          </a:bodyPr>
          <a:lstStyle>
            <a:lvl1pPr marL="0" algn="l" defTabSz="514350" rtl="0" eaLnBrk="1" latinLnBrk="0" hangingPunct="1">
              <a:spcBef>
                <a:spcPct val="0"/>
              </a:spcBef>
              <a:spcAft>
                <a:spcPts val="0"/>
              </a:spcAft>
              <a:buNone/>
              <a:defRPr lang="de-DE" sz="1800" kern="1200" dirty="0" smtClean="0">
                <a:solidFill>
                  <a:srgbClr val="1557BF"/>
                </a:solidFill>
                <a:latin typeface="Arial" panose="020B0604020202020204" pitchFamily="34" charset="0"/>
                <a:ea typeface="Lato" pitchFamily="34" charset="0"/>
                <a:cs typeface="Arial" panose="020B0604020202020204" pitchFamily="34" charset="0"/>
              </a:defRPr>
            </a:lvl1pPr>
          </a:lstStyle>
          <a:p>
            <a:r>
              <a:rPr lang="en-GB" noProof="0" dirty="0"/>
              <a:t>CLICK TO EDIT TITLE</a:t>
            </a:r>
          </a:p>
        </p:txBody>
      </p:sp>
      <p:sp>
        <p:nvSpPr>
          <p:cNvPr id="33" name="Untertitel 2"/>
          <p:cNvSpPr>
            <a:spLocks noGrp="1"/>
          </p:cNvSpPr>
          <p:nvPr>
            <p:ph type="subTitle" idx="1" hasCustomPrompt="1"/>
          </p:nvPr>
        </p:nvSpPr>
        <p:spPr>
          <a:xfrm>
            <a:off x="1979714" y="3808094"/>
            <a:ext cx="6624735" cy="248209"/>
          </a:xfrm>
          <a:noFill/>
        </p:spPr>
        <p:txBody>
          <a:bodyPr wrap="square" rtlCol="0">
            <a:spAutoFit/>
          </a:bodyPr>
          <a:lstStyle>
            <a:lvl1pPr marL="0" indent="0" algn="l" defTabSz="514350" rtl="0" eaLnBrk="1" latinLnBrk="0" hangingPunct="1">
              <a:buNone/>
              <a:defRPr lang="de-DE" sz="1013" i="1" kern="1200" dirty="0" smtClean="0">
                <a:solidFill>
                  <a:srgbClr val="1557BF"/>
                </a:solidFill>
                <a:latin typeface="Arial" panose="020B0604020202020204" pitchFamily="34" charset="0"/>
                <a:ea typeface="Lato" pitchFamily="34" charset="0"/>
                <a:cs typeface="Arial" panose="020B0604020202020204"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noProof="0" dirty="0"/>
              <a:t>Click to edit Master subtitle style</a:t>
            </a:r>
            <a:endParaRPr lang="en-GB" noProof="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49601" y="4450778"/>
            <a:ext cx="1954625" cy="436574"/>
          </a:xfrm>
          <a:prstGeom prst="rect">
            <a:avLst/>
          </a:prstGeom>
        </p:spPr>
      </p:pic>
    </p:spTree>
    <p:extLst>
      <p:ext uri="{BB962C8B-B14F-4D97-AF65-F5344CB8AC3E}">
        <p14:creationId xmlns:p14="http://schemas.microsoft.com/office/powerpoint/2010/main" val="3603043149"/>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 name="Titel 1"/>
          <p:cNvSpPr>
            <a:spLocks noGrp="1" noChangeAspect="1"/>
          </p:cNvSpPr>
          <p:nvPr>
            <p:ph type="ctrTitle" hasCustomPrompt="1"/>
          </p:nvPr>
        </p:nvSpPr>
        <p:spPr>
          <a:xfrm>
            <a:off x="268014" y="2117960"/>
            <a:ext cx="8639504" cy="1102859"/>
          </a:xfrm>
          <a:solidFill>
            <a:srgbClr val="EDF2F9"/>
          </a:solidFill>
        </p:spPr>
        <p:txBody>
          <a:bodyPr vert="horz" lIns="91440" tIns="45720" rIns="91440" bIns="45720" rtlCol="0" anchor="ctr">
            <a:normAutofit/>
          </a:bodyPr>
          <a:lstStyle>
            <a:lvl1pPr algn="ctr" defTabSz="514350" rtl="0" eaLnBrk="1" latinLnBrk="0" hangingPunct="1">
              <a:spcBef>
                <a:spcPct val="0"/>
              </a:spcBef>
              <a:buNone/>
              <a:defRPr lang="de-DE" sz="2100" b="1" kern="1200" baseline="0" smtClean="0">
                <a:solidFill>
                  <a:srgbClr val="1557BF"/>
                </a:solidFill>
                <a:latin typeface="Arial" panose="020B0604020202020204" pitchFamily="34" charset="0"/>
                <a:ea typeface="Lato" pitchFamily="34" charset="0"/>
                <a:cs typeface="Arial" panose="020B0604020202020204" pitchFamily="34" charset="0"/>
              </a:defRPr>
            </a:lvl1pPr>
          </a:lstStyle>
          <a:p>
            <a:r>
              <a:rPr lang="en-GB" noProof="0" dirty="0"/>
              <a:t>Title of presentation</a:t>
            </a:r>
          </a:p>
        </p:txBody>
      </p:sp>
      <p:sp>
        <p:nvSpPr>
          <p:cNvPr id="3" name="Untertitel 2"/>
          <p:cNvSpPr>
            <a:spLocks noGrp="1"/>
          </p:cNvSpPr>
          <p:nvPr>
            <p:ph type="subTitle" idx="1" hasCustomPrompt="1"/>
          </p:nvPr>
        </p:nvSpPr>
        <p:spPr>
          <a:xfrm>
            <a:off x="1371600" y="3438215"/>
            <a:ext cx="6400800" cy="253916"/>
          </a:xfrm>
          <a:noFill/>
        </p:spPr>
        <p:txBody>
          <a:bodyPr wrap="square" rtlCol="0">
            <a:spAutoFit/>
          </a:bodyPr>
          <a:lstStyle>
            <a:lvl1pPr marL="0" indent="0" algn="ctr" defTabSz="514350" rtl="0" eaLnBrk="1" latinLnBrk="0" hangingPunct="1">
              <a:spcBef>
                <a:spcPts val="0"/>
              </a:spcBef>
              <a:buNone/>
              <a:defRPr lang="de-DE" sz="1050" kern="1200" dirty="0" smtClean="0">
                <a:solidFill>
                  <a:srgbClr val="1557BF"/>
                </a:solidFill>
                <a:latin typeface="Arial" panose="020B0604020202020204" pitchFamily="34" charset="0"/>
                <a:ea typeface="Lato" pitchFamily="34" charset="0"/>
                <a:cs typeface="Arial" panose="020B0604020202020204"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noProof="0" dirty="0"/>
              <a:t>Subtitle</a:t>
            </a:r>
            <a:endParaRPr lang="en-GB" noProof="0" dirty="0"/>
          </a:p>
        </p:txBody>
      </p:sp>
      <p:sp>
        <p:nvSpPr>
          <p:cNvPr id="4" name="Datumsplatzhalter 3"/>
          <p:cNvSpPr>
            <a:spLocks noGrp="1"/>
          </p:cNvSpPr>
          <p:nvPr>
            <p:ph type="dt" sz="half" idx="10"/>
          </p:nvPr>
        </p:nvSpPr>
        <p:spPr>
          <a:xfrm>
            <a:off x="457201" y="4768739"/>
            <a:ext cx="1162472" cy="273928"/>
          </a:xfrm>
        </p:spPr>
        <p:txBody>
          <a:bodyPr/>
          <a:lstStyle>
            <a:lvl1pPr>
              <a:defRPr>
                <a:solidFill>
                  <a:srgbClr val="1557BF"/>
                </a:solidFill>
                <a:latin typeface="Arial" panose="020B0604020202020204" pitchFamily="34" charset="0"/>
                <a:cs typeface="Arial" panose="020B0604020202020204" pitchFamily="34" charset="0"/>
              </a:defRPr>
            </a:lvl1pPr>
          </a:lstStyle>
          <a:p>
            <a:r>
              <a:rPr lang="en-GB" dirty="0"/>
              <a:t>Date</a:t>
            </a:r>
            <a:endParaRPr lang="de-DE" dirty="0"/>
          </a:p>
        </p:txBody>
      </p:sp>
      <p:sp>
        <p:nvSpPr>
          <p:cNvPr id="6" name="Foliennummernplatzhalter 5"/>
          <p:cNvSpPr>
            <a:spLocks noGrp="1"/>
          </p:cNvSpPr>
          <p:nvPr>
            <p:ph type="sldNum" sz="quarter" idx="12"/>
          </p:nvPr>
        </p:nvSpPr>
        <p:spPr>
          <a:xfrm>
            <a:off x="7596336" y="4768739"/>
            <a:ext cx="1090464" cy="273928"/>
          </a:xfrm>
        </p:spPr>
        <p:txBody>
          <a:bodyPr/>
          <a:lstStyle>
            <a:lvl1pPr>
              <a:defRPr>
                <a:solidFill>
                  <a:schemeClr val="bg1"/>
                </a:solidFill>
                <a:latin typeface="Arial" panose="020B0604020202020204" pitchFamily="34" charset="0"/>
                <a:cs typeface="Arial" panose="020B0604020202020204" pitchFamily="34" charset="0"/>
              </a:defRPr>
            </a:lvl1pPr>
          </a:lstStyle>
          <a:p>
            <a:fld id="{357EEC9C-A603-4714-B0E6-98FD0D5A4E8D}" type="slidenum">
              <a:rPr lang="de-DE" smtClean="0"/>
              <a:pPr/>
              <a:t>‹Nr.›</a:t>
            </a:fld>
            <a:endParaRPr lang="de-DE"/>
          </a:p>
        </p:txBody>
      </p:sp>
      <p:pic>
        <p:nvPicPr>
          <p:cNvPr id="10" name="Picture 9"/>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834037" y="624736"/>
            <a:ext cx="3475927" cy="776478"/>
          </a:xfrm>
          <a:prstGeom prst="rect">
            <a:avLst/>
          </a:prstGeom>
        </p:spPr>
      </p:pic>
      <p:sp>
        <p:nvSpPr>
          <p:cNvPr id="9" name="Fußzeilenplatzhalter 4"/>
          <p:cNvSpPr txBox="1">
            <a:spLocks/>
          </p:cNvSpPr>
          <p:nvPr userDrawn="1"/>
        </p:nvSpPr>
        <p:spPr>
          <a:xfrm>
            <a:off x="1655677" y="4790546"/>
            <a:ext cx="5324987" cy="273928"/>
          </a:xfrm>
          <a:prstGeom prst="rect">
            <a:avLst/>
          </a:prstGeom>
        </p:spPr>
        <p:txBody>
          <a:bodyPr vert="horz" lIns="68580" tIns="34290" rIns="68580" bIns="34290" rtlCol="0" anchor="ctr"/>
          <a:lstStyle>
            <a:defPPr>
              <a:defRPr lang="de-DE"/>
            </a:defPPr>
            <a:lvl1pPr marL="0" algn="ctr" defTabSz="914400" rtl="0" eaLnBrk="1" latinLnBrk="0" hangingPunct="1">
              <a:defRPr sz="900" kern="1200">
                <a:solidFill>
                  <a:srgbClr val="0069B4"/>
                </a:solidFill>
                <a:latin typeface="Lato" pitchFamily="34" charset="0"/>
                <a:ea typeface="Lato" pitchFamily="34" charset="0"/>
                <a:cs typeface="Lato"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675" dirty="0">
                <a:solidFill>
                  <a:srgbClr val="1557BF"/>
                </a:solidFill>
                <a:latin typeface="Arial" panose="020B0604020202020204" pitchFamily="34" charset="0"/>
                <a:cs typeface="Arial" panose="020B0604020202020204" pitchFamily="34" charset="0"/>
              </a:rPr>
              <a:t>This project has received funding from the European Union's</a:t>
            </a:r>
          </a:p>
          <a:p>
            <a:pPr algn="l"/>
            <a:r>
              <a:rPr lang="en-US" sz="675" dirty="0">
                <a:solidFill>
                  <a:srgbClr val="1557BF"/>
                </a:solidFill>
                <a:latin typeface="Arial" panose="020B0604020202020204" pitchFamily="34" charset="0"/>
                <a:cs typeface="Arial" panose="020B0604020202020204" pitchFamily="34" charset="0"/>
              </a:rPr>
              <a:t>Horizon 2020 research and innovation </a:t>
            </a:r>
            <a:r>
              <a:rPr lang="en-US" sz="675" dirty="0" err="1">
                <a:solidFill>
                  <a:srgbClr val="1557BF"/>
                </a:solidFill>
                <a:latin typeface="Arial" panose="020B0604020202020204" pitchFamily="34" charset="0"/>
                <a:cs typeface="Arial" panose="020B0604020202020204" pitchFamily="34" charset="0"/>
              </a:rPr>
              <a:t>programme</a:t>
            </a:r>
            <a:r>
              <a:rPr lang="en-US" sz="675" dirty="0">
                <a:solidFill>
                  <a:srgbClr val="1557BF"/>
                </a:solidFill>
                <a:latin typeface="Arial" panose="020B0604020202020204" pitchFamily="34" charset="0"/>
                <a:cs typeface="Arial" panose="020B0604020202020204" pitchFamily="34" charset="0"/>
              </a:rPr>
              <a:t> under grant agreement No</a:t>
            </a:r>
            <a:r>
              <a:rPr lang="de-DE" sz="675" dirty="0">
                <a:solidFill>
                  <a:srgbClr val="1557BF"/>
                </a:solidFill>
                <a:latin typeface="Arial" panose="020B0604020202020204" pitchFamily="34" charset="0"/>
                <a:cs typeface="Arial" panose="020B0604020202020204" pitchFamily="34" charset="0"/>
              </a:rPr>
              <a:t> 875299</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22118" y="4665589"/>
            <a:ext cx="585524" cy="398885"/>
          </a:xfrm>
          <a:prstGeom prst="rect">
            <a:avLst/>
          </a:prstGeom>
        </p:spPr>
      </p:pic>
      <p:sp>
        <p:nvSpPr>
          <p:cNvPr id="12" name="Untertitel 2"/>
          <p:cNvSpPr txBox="1">
            <a:spLocks/>
          </p:cNvSpPr>
          <p:nvPr userDrawn="1"/>
        </p:nvSpPr>
        <p:spPr>
          <a:xfrm>
            <a:off x="1391310" y="1423552"/>
            <a:ext cx="6400800" cy="276999"/>
          </a:xfrm>
          <a:prstGeom prst="rect">
            <a:avLst/>
          </a:prstGeom>
          <a:noFill/>
        </p:spPr>
        <p:txBody>
          <a:bodyPr vert="horz" wrap="square" lIns="68580" tIns="34290" rIns="68580" bIns="34290" rtlCol="0">
            <a:spAutoFit/>
          </a:bodyPr>
          <a:lstStyle>
            <a:lvl1pPr marL="0" indent="0" algn="ctr" defTabSz="685800" rtl="0" eaLnBrk="1" latinLnBrk="0" hangingPunct="1">
              <a:spcBef>
                <a:spcPts val="0"/>
              </a:spcBef>
              <a:buSzPts val="2200"/>
              <a:buFont typeface="Wingdings" panose="05000000000000000000" pitchFamily="2" charset="2"/>
              <a:buNone/>
              <a:defRPr lang="de-DE" sz="1400" b="1" kern="1200" noProof="0" dirty="0" smtClean="0">
                <a:solidFill>
                  <a:srgbClr val="1557BF"/>
                </a:solidFill>
                <a:latin typeface="Arial" panose="020B0604020202020204" pitchFamily="34" charset="0"/>
                <a:ea typeface="Lato" pitchFamily="34" charset="0"/>
                <a:cs typeface="Arial" panose="020B0604020202020204" pitchFamily="34" charset="0"/>
              </a:defRPr>
            </a:lvl1pPr>
            <a:lvl2pPr marL="342900" indent="0" algn="ctr" defTabSz="685800" rtl="0" eaLnBrk="1" latinLnBrk="0" hangingPunct="1">
              <a:spcBef>
                <a:spcPct val="20000"/>
              </a:spcBef>
              <a:buSzPts val="2000"/>
              <a:buFont typeface="Wingdings" panose="05000000000000000000" pitchFamily="2" charset="2"/>
              <a:buNone/>
              <a:tabLst>
                <a:tab pos="893763" algn="l"/>
              </a:tabLst>
              <a:defRPr lang="en-US" sz="2200" b="1" i="1" u="sng" kern="1200">
                <a:solidFill>
                  <a:schemeClr val="tx1">
                    <a:tint val="75000"/>
                  </a:schemeClr>
                </a:solidFill>
                <a:latin typeface="Arial" panose="020B0604020202020204" pitchFamily="34" charset="0"/>
                <a:ea typeface="Lato" pitchFamily="34" charset="0"/>
                <a:cs typeface="Arial" panose="020B0604020202020204" pitchFamily="34" charset="0"/>
              </a:defRPr>
            </a:lvl2pPr>
            <a:lvl3pPr marL="685800" marR="0" indent="0" algn="ctr" defTabSz="685800" rtl="0" eaLnBrk="1" fontAlgn="auto" latinLnBrk="0" hangingPunct="1">
              <a:lnSpc>
                <a:spcPct val="100000"/>
              </a:lnSpc>
              <a:spcBef>
                <a:spcPts val="0"/>
              </a:spcBef>
              <a:spcAft>
                <a:spcPts val="450"/>
              </a:spcAft>
              <a:buClr>
                <a:srgbClr val="1557BF"/>
              </a:buClr>
              <a:buSzPts val="1800"/>
              <a:buFont typeface="Arial" panose="020B0604020202020204" pitchFamily="34" charset="0"/>
              <a:buNone/>
              <a:tabLst/>
              <a:defRPr lang="en-US" sz="2000" b="1" kern="1200" noProof="0">
                <a:solidFill>
                  <a:schemeClr val="tx1">
                    <a:tint val="75000"/>
                  </a:schemeClr>
                </a:solidFill>
                <a:latin typeface="Arial" panose="020B0604020202020204" pitchFamily="34" charset="0"/>
                <a:ea typeface="Lato" pitchFamily="34" charset="0"/>
                <a:cs typeface="Arial" panose="020B0604020202020204" pitchFamily="34" charset="0"/>
              </a:defRPr>
            </a:lvl3pPr>
            <a:lvl4pPr marL="1028700" indent="0" algn="ctr" defTabSz="685800" rtl="0" eaLnBrk="1" latinLnBrk="0" hangingPunct="1">
              <a:spcBef>
                <a:spcPct val="20000"/>
              </a:spcBef>
              <a:buFont typeface="Arial" pitchFamily="34" charset="0"/>
              <a:buNone/>
              <a:defRPr lang="en-US" sz="1800" b="1" kern="1200" noProof="0">
                <a:solidFill>
                  <a:schemeClr val="tx1">
                    <a:tint val="75000"/>
                  </a:schemeClr>
                </a:solidFill>
                <a:latin typeface="Arial" panose="020B0604020202020204" pitchFamily="34" charset="0"/>
                <a:ea typeface="Lato" pitchFamily="34" charset="0"/>
                <a:cs typeface="Arial" panose="020B0604020202020204" pitchFamily="34" charset="0"/>
              </a:defRPr>
            </a:lvl4pPr>
            <a:lvl5pPr marL="1371600" indent="0" algn="ctr" defTabSz="685800" rtl="0" eaLnBrk="1" latinLnBrk="0" hangingPunct="1">
              <a:spcBef>
                <a:spcPct val="20000"/>
              </a:spcBef>
              <a:buFont typeface="Arial" pitchFamily="34" charset="0"/>
              <a:buNone/>
              <a:defRPr sz="1500" kern="1200">
                <a:solidFill>
                  <a:schemeClr val="tx1">
                    <a:tint val="75000"/>
                  </a:schemeClr>
                </a:solidFill>
                <a:latin typeface="Arial" panose="020B0604020202020204" pitchFamily="34" charset="0"/>
                <a:ea typeface="Lato" pitchFamily="34" charset="0"/>
                <a:cs typeface="Arial" panose="020B0604020202020204" pitchFamily="34" charset="0"/>
              </a:defRPr>
            </a:lvl5pPr>
            <a:lvl6pPr marL="17145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6pPr>
            <a:lvl7pPr marL="20574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7pPr>
            <a:lvl8pPr marL="24003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27432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pPr algn="ctr"/>
            <a:r>
              <a:rPr lang="en-GB" sz="1350" b="1" i="0" u="none" strike="noStrike" baseline="0" dirty="0">
                <a:solidFill>
                  <a:srgbClr val="1557BF"/>
                </a:solidFill>
                <a:latin typeface="Arial" panose="020B0604020202020204" pitchFamily="34" charset="0"/>
                <a:cs typeface="Arial" panose="020B0604020202020204" pitchFamily="34" charset="0"/>
              </a:rPr>
              <a:t>Up-scaling the global univocal identification of medicines</a:t>
            </a:r>
          </a:p>
        </p:txBody>
      </p:sp>
    </p:spTree>
    <p:extLst>
      <p:ext uri="{BB962C8B-B14F-4D97-AF65-F5344CB8AC3E}">
        <p14:creationId xmlns:p14="http://schemas.microsoft.com/office/powerpoint/2010/main" val="2800689617"/>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4" name="Ellipse 13"/>
          <p:cNvSpPr/>
          <p:nvPr/>
        </p:nvSpPr>
        <p:spPr>
          <a:xfrm>
            <a:off x="8582948" y="4790545"/>
            <a:ext cx="297000" cy="297092"/>
          </a:xfrm>
          <a:prstGeom prst="ellipse">
            <a:avLst/>
          </a:prstGeom>
          <a:solidFill>
            <a:srgbClr val="1557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latin typeface="Arial" panose="020B0604020202020204" pitchFamily="34" charset="0"/>
              <a:cs typeface="Arial" panose="020B0604020202020204" pitchFamily="34" charset="0"/>
            </a:endParaRPr>
          </a:p>
        </p:txBody>
      </p:sp>
      <p:sp>
        <p:nvSpPr>
          <p:cNvPr id="2" name="Titel 1"/>
          <p:cNvSpPr>
            <a:spLocks noGrp="1"/>
          </p:cNvSpPr>
          <p:nvPr>
            <p:ph type="title" hasCustomPrompt="1"/>
          </p:nvPr>
        </p:nvSpPr>
        <p:spPr>
          <a:xfrm>
            <a:off x="239264" y="141524"/>
            <a:ext cx="7095474" cy="486204"/>
          </a:xfrm>
          <a:solidFill>
            <a:srgbClr val="EDF2F9"/>
          </a:solidFill>
        </p:spPr>
        <p:txBody>
          <a:bodyPr vert="horz" lIns="91440" tIns="45720" rIns="91440" bIns="45720" rtlCol="0" anchor="ctr">
            <a:noAutofit/>
          </a:bodyPr>
          <a:lstStyle>
            <a:lvl1pPr algn="l" defTabSz="514350" rtl="0" eaLnBrk="1" latinLnBrk="0" hangingPunct="1">
              <a:spcBef>
                <a:spcPct val="0"/>
              </a:spcBef>
              <a:buNone/>
              <a:defRPr lang="de-DE" sz="2100" b="1" kern="1200" dirty="0" smtClean="0">
                <a:solidFill>
                  <a:srgbClr val="1557BF"/>
                </a:solidFill>
                <a:latin typeface="Arial" panose="020B0604020202020204" pitchFamily="34" charset="0"/>
                <a:ea typeface="Lato" pitchFamily="34" charset="0"/>
                <a:cs typeface="Arial" panose="020B0604020202020204" pitchFamily="34" charset="0"/>
              </a:defRPr>
            </a:lvl1pPr>
          </a:lstStyle>
          <a:p>
            <a:r>
              <a:rPr lang="en-US" noProof="0" dirty="0"/>
              <a:t>Click to edit Master text style</a:t>
            </a:r>
            <a:endParaRPr lang="en-GB" noProof="0" dirty="0"/>
          </a:p>
        </p:txBody>
      </p:sp>
      <p:sp>
        <p:nvSpPr>
          <p:cNvPr id="3" name="Inhaltsplatzhalter 2"/>
          <p:cNvSpPr>
            <a:spLocks noGrp="1"/>
          </p:cNvSpPr>
          <p:nvPr>
            <p:ph idx="1" hasCustomPrompt="1"/>
          </p:nvPr>
        </p:nvSpPr>
        <p:spPr>
          <a:xfrm>
            <a:off x="251520" y="843818"/>
            <a:ext cx="8640960" cy="3835610"/>
          </a:xfrm>
        </p:spPr>
        <p:txBody>
          <a:bodyPr anchor="t" anchorCtr="0">
            <a:noAutofit/>
          </a:bodyPr>
          <a:lstStyle>
            <a:lvl1pPr indent="-324000">
              <a:spcBef>
                <a:spcPts val="0"/>
              </a:spcBef>
              <a:spcAft>
                <a:spcPts val="338"/>
              </a:spcAft>
              <a:buClr>
                <a:srgbClr val="1557BF"/>
              </a:buClr>
              <a:buFont typeface="Arial" pitchFamily="34" charset="0"/>
              <a:buChar char="►"/>
              <a:defRPr sz="1800">
                <a:solidFill>
                  <a:schemeClr val="tx1"/>
                </a:solidFill>
                <a:latin typeface="Arial" panose="020B0604020202020204" pitchFamily="34" charset="0"/>
                <a:ea typeface="Lato" pitchFamily="34" charset="0"/>
                <a:cs typeface="Arial" panose="020B0604020202020204" pitchFamily="34" charset="0"/>
              </a:defRPr>
            </a:lvl1pPr>
            <a:lvl2pPr marL="648000" indent="-324000">
              <a:spcBef>
                <a:spcPts val="0"/>
              </a:spcBef>
              <a:spcAft>
                <a:spcPts val="338"/>
              </a:spcAft>
              <a:buClr>
                <a:srgbClr val="1557BF"/>
              </a:buClr>
              <a:buFont typeface="Wingdings 3" pitchFamily="18" charset="2"/>
              <a:buChar char="w"/>
              <a:defRPr sz="1650">
                <a:solidFill>
                  <a:schemeClr val="tx1"/>
                </a:solidFill>
                <a:latin typeface="Arial" panose="020B0604020202020204" pitchFamily="34" charset="0"/>
                <a:ea typeface="Lato" pitchFamily="34" charset="0"/>
                <a:cs typeface="Arial" panose="020B0604020202020204" pitchFamily="34" charset="0"/>
              </a:defRPr>
            </a:lvl2pPr>
            <a:lvl3pPr marL="783000">
              <a:spcBef>
                <a:spcPts val="0"/>
              </a:spcBef>
              <a:spcAft>
                <a:spcPts val="338"/>
              </a:spcAft>
              <a:buClr>
                <a:srgbClr val="1557BF"/>
              </a:buClr>
              <a:defRPr sz="1500">
                <a:solidFill>
                  <a:schemeClr val="tx1"/>
                </a:solidFill>
                <a:latin typeface="Arial" panose="020B0604020202020204" pitchFamily="34" charset="0"/>
                <a:ea typeface="Lato" pitchFamily="34" charset="0"/>
                <a:cs typeface="Arial" panose="020B0604020202020204" pitchFamily="34" charset="0"/>
              </a:defRPr>
            </a:lvl3pPr>
            <a:lvl4pPr marL="918000">
              <a:spcBef>
                <a:spcPts val="0"/>
              </a:spcBef>
              <a:spcAft>
                <a:spcPts val="338"/>
              </a:spcAft>
              <a:buClr>
                <a:srgbClr val="1557BF"/>
              </a:buClr>
              <a:defRPr sz="1350">
                <a:solidFill>
                  <a:schemeClr val="tx1"/>
                </a:solidFill>
                <a:latin typeface="Arial" panose="020B0604020202020204" pitchFamily="34" charset="0"/>
                <a:ea typeface="Lato" pitchFamily="34" charset="0"/>
                <a:cs typeface="Arial" panose="020B0604020202020204" pitchFamily="34" charset="0"/>
              </a:defRPr>
            </a:lvl4pPr>
            <a:lvl5pPr marL="1053000">
              <a:spcBef>
                <a:spcPts val="0"/>
              </a:spcBef>
              <a:spcAft>
                <a:spcPts val="338"/>
              </a:spcAft>
              <a:buClr>
                <a:srgbClr val="1557BF"/>
              </a:buClr>
              <a:defRPr sz="1200">
                <a:solidFill>
                  <a:schemeClr val="tx1"/>
                </a:solidFill>
                <a:latin typeface="Arial" panose="020B0604020202020204" pitchFamily="34" charset="0"/>
                <a:ea typeface="Lato" pitchFamily="34" charset="0"/>
                <a:cs typeface="Arial" panose="020B0604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9" name="Datumsplatzhalter 3"/>
          <p:cNvSpPr>
            <a:spLocks noGrp="1"/>
          </p:cNvSpPr>
          <p:nvPr>
            <p:ph type="dt" sz="half" idx="10"/>
          </p:nvPr>
        </p:nvSpPr>
        <p:spPr>
          <a:xfrm>
            <a:off x="241177" y="4800176"/>
            <a:ext cx="1162472" cy="273928"/>
          </a:xfrm>
        </p:spPr>
        <p:txBody>
          <a:bodyPr/>
          <a:lstStyle>
            <a:lvl1pPr>
              <a:defRPr>
                <a:solidFill>
                  <a:srgbClr val="1557BF"/>
                </a:solidFill>
                <a:latin typeface="Arial" panose="020B0604020202020204" pitchFamily="34" charset="0"/>
                <a:cs typeface="Arial" panose="020B0604020202020204" pitchFamily="34" charset="0"/>
              </a:defRPr>
            </a:lvl1pPr>
          </a:lstStyle>
          <a:p>
            <a:fld id="{2DA893F2-B815-443A-A2C8-C36CB8273C7A}" type="datetime1">
              <a:rPr lang="en-GB" smtClean="0"/>
              <a:t>04/06/2020</a:t>
            </a:fld>
            <a:endParaRPr lang="de-DE" dirty="0"/>
          </a:p>
        </p:txBody>
      </p:sp>
      <p:sp>
        <p:nvSpPr>
          <p:cNvPr id="11" name="Foliennummernplatzhalter 5"/>
          <p:cNvSpPr>
            <a:spLocks noGrp="1"/>
          </p:cNvSpPr>
          <p:nvPr>
            <p:ph type="sldNum" sz="quarter" idx="12"/>
          </p:nvPr>
        </p:nvSpPr>
        <p:spPr>
          <a:xfrm>
            <a:off x="8547682" y="4800176"/>
            <a:ext cx="367535" cy="273928"/>
          </a:xfrm>
        </p:spPr>
        <p:txBody>
          <a:bodyPr lIns="0" tIns="0" rIns="0" bIns="0"/>
          <a:lstStyle>
            <a:lvl1pPr algn="ctr">
              <a:defRPr>
                <a:solidFill>
                  <a:schemeClr val="bg1"/>
                </a:solidFill>
                <a:latin typeface="Arial" panose="020B0604020202020204" pitchFamily="34" charset="0"/>
                <a:cs typeface="Arial" panose="020B0604020202020204" pitchFamily="34" charset="0"/>
              </a:defRPr>
            </a:lvl1pPr>
          </a:lstStyle>
          <a:p>
            <a:fld id="{1E4680F0-D07D-46F5-B02A-2B6450E7C3AB}" type="slidenum">
              <a:rPr lang="de-DE" smtClean="0"/>
              <a:pPr/>
              <a:t>‹Nr.›</a:t>
            </a:fld>
            <a:endParaRPr lang="de-DE" dirty="0">
              <a:solidFill>
                <a:srgbClr val="1557BF"/>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9114" y="242739"/>
            <a:ext cx="1275026" cy="283773"/>
          </a:xfrm>
          <a:prstGeom prst="rect">
            <a:avLst/>
          </a:prstGeom>
        </p:spPr>
      </p:pic>
      <p:sp>
        <p:nvSpPr>
          <p:cNvPr id="12" name="Fußzeilenplatzhalter 4"/>
          <p:cNvSpPr txBox="1">
            <a:spLocks/>
          </p:cNvSpPr>
          <p:nvPr userDrawn="1"/>
        </p:nvSpPr>
        <p:spPr>
          <a:xfrm>
            <a:off x="1655676" y="4790546"/>
            <a:ext cx="5269232" cy="273928"/>
          </a:xfrm>
          <a:prstGeom prst="rect">
            <a:avLst/>
          </a:prstGeom>
        </p:spPr>
        <p:txBody>
          <a:bodyPr vert="horz" lIns="68580" tIns="34290" rIns="68580" bIns="34290" rtlCol="0" anchor="ctr"/>
          <a:lstStyle>
            <a:defPPr>
              <a:defRPr lang="de-DE"/>
            </a:defPPr>
            <a:lvl1pPr marL="0" algn="ctr" defTabSz="914400" rtl="0" eaLnBrk="1" latinLnBrk="0" hangingPunct="1">
              <a:defRPr sz="900" kern="1200">
                <a:solidFill>
                  <a:srgbClr val="0069B4"/>
                </a:solidFill>
                <a:latin typeface="Lato" pitchFamily="34" charset="0"/>
                <a:ea typeface="Lato" pitchFamily="34" charset="0"/>
                <a:cs typeface="Lato"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675" dirty="0">
                <a:latin typeface="Arial" panose="020B0604020202020204" pitchFamily="34" charset="0"/>
                <a:cs typeface="Arial" panose="020B0604020202020204" pitchFamily="34" charset="0"/>
              </a:rPr>
              <a:t>This project has received funding from the European Union's</a:t>
            </a:r>
          </a:p>
          <a:p>
            <a:pPr algn="l"/>
            <a:r>
              <a:rPr lang="en-US" sz="675" dirty="0">
                <a:latin typeface="Arial" panose="020B0604020202020204" pitchFamily="34" charset="0"/>
                <a:cs typeface="Arial" panose="020B0604020202020204" pitchFamily="34" charset="0"/>
              </a:rPr>
              <a:t>Horizon 2020 research and innovation </a:t>
            </a:r>
            <a:r>
              <a:rPr lang="en-US" sz="675" dirty="0" err="1">
                <a:latin typeface="Arial" panose="020B0604020202020204" pitchFamily="34" charset="0"/>
                <a:cs typeface="Arial" panose="020B0604020202020204" pitchFamily="34" charset="0"/>
              </a:rPr>
              <a:t>programme</a:t>
            </a:r>
            <a:r>
              <a:rPr lang="en-US" sz="675" dirty="0">
                <a:latin typeface="Arial" panose="020B0604020202020204" pitchFamily="34" charset="0"/>
                <a:cs typeface="Arial" panose="020B0604020202020204" pitchFamily="34" charset="0"/>
              </a:rPr>
              <a:t> under grant agreement No</a:t>
            </a:r>
            <a:r>
              <a:rPr lang="de-DE" sz="675" dirty="0">
                <a:latin typeface="Arial" panose="020B0604020202020204" pitchFamily="34" charset="0"/>
                <a:cs typeface="Arial" panose="020B0604020202020204" pitchFamily="34" charset="0"/>
              </a:rPr>
              <a:t> 875299</a:t>
            </a:r>
          </a:p>
        </p:txBody>
      </p:sp>
      <p:pic>
        <p:nvPicPr>
          <p:cNvPr id="5" name="Grafik 4"/>
          <p:cNvPicPr>
            <a:picLocks noChangeAspect="1"/>
          </p:cNvPicPr>
          <p:nvPr userDrawn="1"/>
        </p:nvPicPr>
        <p:blipFill>
          <a:blip r:embed="rId3"/>
          <a:stretch>
            <a:fillRect/>
          </a:stretch>
        </p:blipFill>
        <p:spPr>
          <a:xfrm>
            <a:off x="5862830" y="4665176"/>
            <a:ext cx="585267" cy="397921"/>
          </a:xfrm>
          <a:prstGeom prst="rect">
            <a:avLst/>
          </a:prstGeom>
        </p:spPr>
      </p:pic>
    </p:spTree>
    <p:extLst>
      <p:ext uri="{BB962C8B-B14F-4D97-AF65-F5344CB8AC3E}">
        <p14:creationId xmlns:p14="http://schemas.microsoft.com/office/powerpoint/2010/main" val="1404280806"/>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Abschnittsüberschrift">
    <p:spTree>
      <p:nvGrpSpPr>
        <p:cNvPr id="1" name=""/>
        <p:cNvGrpSpPr/>
        <p:nvPr/>
      </p:nvGrpSpPr>
      <p:grpSpPr>
        <a:xfrm>
          <a:off x="0" y="0"/>
          <a:ext cx="0" cy="0"/>
          <a:chOff x="0" y="0"/>
          <a:chExt cx="0" cy="0"/>
        </a:xfrm>
      </p:grpSpPr>
      <p:sp>
        <p:nvSpPr>
          <p:cNvPr id="25" name="Freeform: Shape 11"/>
          <p:cNvSpPr/>
          <p:nvPr/>
        </p:nvSpPr>
        <p:spPr>
          <a:xfrm rot="5400000">
            <a:off x="-200706" y="3312075"/>
            <a:ext cx="1256330" cy="854921"/>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rgbClr val="E8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latin typeface="Arial" panose="020B0604020202020204" pitchFamily="34" charset="0"/>
              <a:cs typeface="Arial" panose="020B0604020202020204" pitchFamily="34" charset="0"/>
            </a:endParaRPr>
          </a:p>
        </p:txBody>
      </p:sp>
      <p:sp>
        <p:nvSpPr>
          <p:cNvPr id="26" name="Freeform: Shape 13"/>
          <p:cNvSpPr/>
          <p:nvPr/>
        </p:nvSpPr>
        <p:spPr>
          <a:xfrm rot="10800000" flipV="1">
            <a:off x="1" y="3911152"/>
            <a:ext cx="2810666" cy="1233941"/>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latin typeface="Arial" panose="020B0604020202020204" pitchFamily="34" charset="0"/>
              <a:cs typeface="Arial" panose="020B0604020202020204" pitchFamily="34" charset="0"/>
            </a:endParaRPr>
          </a:p>
        </p:txBody>
      </p:sp>
      <p:sp>
        <p:nvSpPr>
          <p:cNvPr id="27" name="Freihandform 26"/>
          <p:cNvSpPr/>
          <p:nvPr/>
        </p:nvSpPr>
        <p:spPr>
          <a:xfrm>
            <a:off x="-3710" y="-4574"/>
            <a:ext cx="5865429" cy="3543623"/>
          </a:xfrm>
          <a:custGeom>
            <a:avLst/>
            <a:gdLst>
              <a:gd name="connsiteX0" fmla="*/ 0 w 5857840"/>
              <a:gd name="connsiteY0" fmla="*/ 0 h 4720932"/>
              <a:gd name="connsiteX1" fmla="*/ 5857840 w 5857840"/>
              <a:gd name="connsiteY1" fmla="*/ 0 h 4720932"/>
              <a:gd name="connsiteX2" fmla="*/ 5857840 w 5857840"/>
              <a:gd name="connsiteY2" fmla="*/ 4720932 h 4720932"/>
              <a:gd name="connsiteX3" fmla="*/ 0 w 5857840"/>
              <a:gd name="connsiteY3" fmla="*/ 4720932 h 4720932"/>
              <a:gd name="connsiteX4" fmla="*/ 0 w 5857840"/>
              <a:gd name="connsiteY4" fmla="*/ 0 h 4720932"/>
              <a:gd name="connsiteX0" fmla="*/ 4480 w 5862320"/>
              <a:gd name="connsiteY0" fmla="*/ 0 h 4720932"/>
              <a:gd name="connsiteX1" fmla="*/ 5862320 w 5862320"/>
              <a:gd name="connsiteY1" fmla="*/ 0 h 4720932"/>
              <a:gd name="connsiteX2" fmla="*/ 5862320 w 5862320"/>
              <a:gd name="connsiteY2" fmla="*/ 4720932 h 4720932"/>
              <a:gd name="connsiteX3" fmla="*/ 4480 w 5862320"/>
              <a:gd name="connsiteY3" fmla="*/ 4720932 h 4720932"/>
              <a:gd name="connsiteX4" fmla="*/ 0 w 5862320"/>
              <a:gd name="connsiteY4" fmla="*/ 3651592 h 4720932"/>
              <a:gd name="connsiteX5" fmla="*/ 4480 w 58623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3880 w 5861720"/>
              <a:gd name="connsiteY3" fmla="*/ 4720932 h 4720932"/>
              <a:gd name="connsiteX4" fmla="*/ 0 w 5861720"/>
              <a:gd name="connsiteY4" fmla="*/ 3635856 h 4720932"/>
              <a:gd name="connsiteX5" fmla="*/ 3880 w 58617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1106840 w 5861720"/>
              <a:gd name="connsiteY3" fmla="*/ 4717276 h 4720932"/>
              <a:gd name="connsiteX4" fmla="*/ 0 w 5861720"/>
              <a:gd name="connsiteY4" fmla="*/ 3635856 h 4720932"/>
              <a:gd name="connsiteX5" fmla="*/ 3880 w 58617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1106840 w 5861720"/>
              <a:gd name="connsiteY3" fmla="*/ 4717276 h 4720932"/>
              <a:gd name="connsiteX4" fmla="*/ 0 w 5861720"/>
              <a:gd name="connsiteY4" fmla="*/ 3635856 h 4720932"/>
              <a:gd name="connsiteX5" fmla="*/ 3880 w 58617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1106840 w 5861720"/>
              <a:gd name="connsiteY3" fmla="*/ 4717276 h 4720932"/>
              <a:gd name="connsiteX4" fmla="*/ 0 w 5861720"/>
              <a:gd name="connsiteY4" fmla="*/ 3635856 h 4720932"/>
              <a:gd name="connsiteX5" fmla="*/ 3880 w 5861720"/>
              <a:gd name="connsiteY5" fmla="*/ 0 h 4720932"/>
              <a:gd name="connsiteX0" fmla="*/ 3880 w 5861720"/>
              <a:gd name="connsiteY0" fmla="*/ 0 h 4717276"/>
              <a:gd name="connsiteX1" fmla="*/ 5861720 w 5861720"/>
              <a:gd name="connsiteY1" fmla="*/ 0 h 4717276"/>
              <a:gd name="connsiteX2" fmla="*/ 1106840 w 5861720"/>
              <a:gd name="connsiteY2" fmla="*/ 4717276 h 4717276"/>
              <a:gd name="connsiteX3" fmla="*/ 0 w 5861720"/>
              <a:gd name="connsiteY3" fmla="*/ 3635856 h 4717276"/>
              <a:gd name="connsiteX4" fmla="*/ 3880 w 5861720"/>
              <a:gd name="connsiteY4" fmla="*/ 0 h 4717276"/>
              <a:gd name="connsiteX0" fmla="*/ 1493 w 5865429"/>
              <a:gd name="connsiteY0" fmla="*/ 0 h 4723372"/>
              <a:gd name="connsiteX1" fmla="*/ 5865429 w 5865429"/>
              <a:gd name="connsiteY1" fmla="*/ 6096 h 4723372"/>
              <a:gd name="connsiteX2" fmla="*/ 1110549 w 5865429"/>
              <a:gd name="connsiteY2" fmla="*/ 4723372 h 4723372"/>
              <a:gd name="connsiteX3" fmla="*/ 3709 w 5865429"/>
              <a:gd name="connsiteY3" fmla="*/ 3641952 h 4723372"/>
              <a:gd name="connsiteX4" fmla="*/ 1493 w 5865429"/>
              <a:gd name="connsiteY4" fmla="*/ 0 h 4723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5429" h="4723372">
                <a:moveTo>
                  <a:pt x="1493" y="0"/>
                </a:moveTo>
                <a:lnTo>
                  <a:pt x="5865429" y="6096"/>
                </a:lnTo>
                <a:lnTo>
                  <a:pt x="1110549" y="4723372"/>
                </a:lnTo>
                <a:cubicBezTo>
                  <a:pt x="753436" y="4375329"/>
                  <a:pt x="249642" y="3924883"/>
                  <a:pt x="3709" y="3641952"/>
                </a:cubicBezTo>
                <a:cubicBezTo>
                  <a:pt x="5202" y="2424755"/>
                  <a:pt x="0" y="1217197"/>
                  <a:pt x="1493" y="0"/>
                </a:cubicBezTo>
                <a:close/>
              </a:path>
            </a:pathLst>
          </a:custGeom>
          <a:solidFill>
            <a:srgbClr val="00B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latin typeface="Arial" panose="020B0604020202020204" pitchFamily="34" charset="0"/>
              <a:cs typeface="Arial" panose="020B0604020202020204" pitchFamily="34" charset="0"/>
            </a:endParaRPr>
          </a:p>
        </p:txBody>
      </p:sp>
      <p:sp>
        <p:nvSpPr>
          <p:cNvPr id="32" name="Titel 1"/>
          <p:cNvSpPr>
            <a:spLocks noGrp="1"/>
          </p:cNvSpPr>
          <p:nvPr>
            <p:ph type="title" hasCustomPrompt="1"/>
          </p:nvPr>
        </p:nvSpPr>
        <p:spPr>
          <a:xfrm>
            <a:off x="1979712" y="2880485"/>
            <a:ext cx="6624736" cy="910933"/>
          </a:xfrm>
          <a:solidFill>
            <a:srgbClr val="DFE8F5"/>
          </a:solidFill>
        </p:spPr>
        <p:txBody>
          <a:bodyPr vert="horz" lIns="91440" tIns="45720" rIns="91440" bIns="45720" rtlCol="0" anchor="ctr">
            <a:normAutofit/>
          </a:bodyPr>
          <a:lstStyle>
            <a:lvl1pPr marL="0" algn="l" defTabSz="514350" rtl="0" eaLnBrk="1" latinLnBrk="0" hangingPunct="1">
              <a:spcBef>
                <a:spcPct val="0"/>
              </a:spcBef>
              <a:spcAft>
                <a:spcPts val="0"/>
              </a:spcAft>
              <a:buNone/>
              <a:defRPr lang="de-DE" sz="1800" kern="1200" dirty="0" smtClean="0">
                <a:solidFill>
                  <a:srgbClr val="1557BF"/>
                </a:solidFill>
                <a:latin typeface="Arial" panose="020B0604020202020204" pitchFamily="34" charset="0"/>
                <a:ea typeface="Lato" pitchFamily="34" charset="0"/>
                <a:cs typeface="Arial" panose="020B0604020202020204" pitchFamily="34" charset="0"/>
              </a:defRPr>
            </a:lvl1pPr>
          </a:lstStyle>
          <a:p>
            <a:r>
              <a:rPr lang="en-GB" noProof="0" dirty="0"/>
              <a:t>CLICK TO EDIT TITLE</a:t>
            </a:r>
          </a:p>
        </p:txBody>
      </p:sp>
      <p:sp>
        <p:nvSpPr>
          <p:cNvPr id="33" name="Untertitel 2"/>
          <p:cNvSpPr>
            <a:spLocks noGrp="1"/>
          </p:cNvSpPr>
          <p:nvPr>
            <p:ph type="subTitle" idx="1" hasCustomPrompt="1"/>
          </p:nvPr>
        </p:nvSpPr>
        <p:spPr>
          <a:xfrm>
            <a:off x="1979714" y="3808095"/>
            <a:ext cx="6624735" cy="248209"/>
          </a:xfrm>
          <a:noFill/>
        </p:spPr>
        <p:txBody>
          <a:bodyPr wrap="square" rtlCol="0">
            <a:spAutoFit/>
          </a:bodyPr>
          <a:lstStyle>
            <a:lvl1pPr marL="0" marR="0" indent="0" algn="l" defTabSz="514350" rtl="0" eaLnBrk="1" fontAlgn="auto" latinLnBrk="0" hangingPunct="1">
              <a:lnSpc>
                <a:spcPct val="100000"/>
              </a:lnSpc>
              <a:spcBef>
                <a:spcPct val="20000"/>
              </a:spcBef>
              <a:spcAft>
                <a:spcPts val="0"/>
              </a:spcAft>
              <a:buClrTx/>
              <a:buSzTx/>
              <a:buFont typeface="Arial" pitchFamily="34" charset="0"/>
              <a:buNone/>
              <a:tabLst/>
              <a:defRPr lang="de-DE" sz="1013" i="1" kern="1200" dirty="0" smtClean="0">
                <a:solidFill>
                  <a:srgbClr val="1557BF"/>
                </a:solidFill>
                <a:latin typeface="Arial" panose="020B0604020202020204" pitchFamily="34" charset="0"/>
                <a:ea typeface="Lato" pitchFamily="34" charset="0"/>
                <a:cs typeface="Arial" panose="020B0604020202020204"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pPr marL="0" marR="0" lvl="0" indent="0" algn="l" defTabSz="514350" rtl="0" eaLnBrk="1" fontAlgn="auto" latinLnBrk="0" hangingPunct="1">
              <a:lnSpc>
                <a:spcPct val="100000"/>
              </a:lnSpc>
              <a:spcBef>
                <a:spcPct val="20000"/>
              </a:spcBef>
              <a:spcAft>
                <a:spcPts val="0"/>
              </a:spcAft>
              <a:buClrTx/>
              <a:buSzTx/>
              <a:buFont typeface="Arial" pitchFamily="34" charset="0"/>
              <a:buNone/>
              <a:tabLst/>
              <a:defRPr/>
            </a:pPr>
            <a:r>
              <a:rPr lang="en-US" noProof="0" dirty="0"/>
              <a:t>Click to edit Master subtitle style</a:t>
            </a:r>
            <a:endParaRPr lang="en-GB" noProof="0"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49601" y="4450778"/>
            <a:ext cx="1954625" cy="436574"/>
          </a:xfrm>
          <a:prstGeom prst="rect">
            <a:avLst/>
          </a:prstGeom>
        </p:spPr>
      </p:pic>
    </p:spTree>
    <p:extLst>
      <p:ext uri="{BB962C8B-B14F-4D97-AF65-F5344CB8AC3E}">
        <p14:creationId xmlns:p14="http://schemas.microsoft.com/office/powerpoint/2010/main" val="842958410"/>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Abschnittsüberschrift">
    <p:spTree>
      <p:nvGrpSpPr>
        <p:cNvPr id="1" name=""/>
        <p:cNvGrpSpPr/>
        <p:nvPr/>
      </p:nvGrpSpPr>
      <p:grpSpPr>
        <a:xfrm>
          <a:off x="0" y="0"/>
          <a:ext cx="0" cy="0"/>
          <a:chOff x="0" y="0"/>
          <a:chExt cx="0" cy="0"/>
        </a:xfrm>
      </p:grpSpPr>
      <p:sp>
        <p:nvSpPr>
          <p:cNvPr id="9" name="Freeform: Shape 11"/>
          <p:cNvSpPr/>
          <p:nvPr/>
        </p:nvSpPr>
        <p:spPr>
          <a:xfrm rot="5400000">
            <a:off x="-200704" y="2855525"/>
            <a:ext cx="1256330" cy="854921"/>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rgbClr val="E8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latin typeface="Arial" panose="020B0604020202020204" pitchFamily="34" charset="0"/>
              <a:cs typeface="Arial" panose="020B0604020202020204" pitchFamily="34" charset="0"/>
            </a:endParaRPr>
          </a:p>
        </p:txBody>
      </p:sp>
      <p:sp>
        <p:nvSpPr>
          <p:cNvPr id="10" name="Freeform: Shape 13"/>
          <p:cNvSpPr/>
          <p:nvPr/>
        </p:nvSpPr>
        <p:spPr>
          <a:xfrm rot="10800000" flipV="1">
            <a:off x="1" y="3911152"/>
            <a:ext cx="2810666" cy="1233941"/>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latin typeface="Arial" panose="020B0604020202020204" pitchFamily="34" charset="0"/>
              <a:cs typeface="Arial" panose="020B0604020202020204" pitchFamily="34" charset="0"/>
            </a:endParaRPr>
          </a:p>
        </p:txBody>
      </p:sp>
      <p:sp>
        <p:nvSpPr>
          <p:cNvPr id="11" name="Freihandform 10"/>
          <p:cNvSpPr/>
          <p:nvPr/>
        </p:nvSpPr>
        <p:spPr>
          <a:xfrm>
            <a:off x="-3708" y="-4572"/>
            <a:ext cx="4985615" cy="3189261"/>
          </a:xfrm>
          <a:custGeom>
            <a:avLst/>
            <a:gdLst>
              <a:gd name="connsiteX0" fmla="*/ 0 w 5857840"/>
              <a:gd name="connsiteY0" fmla="*/ 0 h 4720932"/>
              <a:gd name="connsiteX1" fmla="*/ 5857840 w 5857840"/>
              <a:gd name="connsiteY1" fmla="*/ 0 h 4720932"/>
              <a:gd name="connsiteX2" fmla="*/ 5857840 w 5857840"/>
              <a:gd name="connsiteY2" fmla="*/ 4720932 h 4720932"/>
              <a:gd name="connsiteX3" fmla="*/ 0 w 5857840"/>
              <a:gd name="connsiteY3" fmla="*/ 4720932 h 4720932"/>
              <a:gd name="connsiteX4" fmla="*/ 0 w 5857840"/>
              <a:gd name="connsiteY4" fmla="*/ 0 h 4720932"/>
              <a:gd name="connsiteX0" fmla="*/ 4480 w 5862320"/>
              <a:gd name="connsiteY0" fmla="*/ 0 h 4720932"/>
              <a:gd name="connsiteX1" fmla="*/ 5862320 w 5862320"/>
              <a:gd name="connsiteY1" fmla="*/ 0 h 4720932"/>
              <a:gd name="connsiteX2" fmla="*/ 5862320 w 5862320"/>
              <a:gd name="connsiteY2" fmla="*/ 4720932 h 4720932"/>
              <a:gd name="connsiteX3" fmla="*/ 4480 w 5862320"/>
              <a:gd name="connsiteY3" fmla="*/ 4720932 h 4720932"/>
              <a:gd name="connsiteX4" fmla="*/ 0 w 5862320"/>
              <a:gd name="connsiteY4" fmla="*/ 3651592 h 4720932"/>
              <a:gd name="connsiteX5" fmla="*/ 4480 w 58623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3880 w 5861720"/>
              <a:gd name="connsiteY3" fmla="*/ 4720932 h 4720932"/>
              <a:gd name="connsiteX4" fmla="*/ 0 w 5861720"/>
              <a:gd name="connsiteY4" fmla="*/ 3635856 h 4720932"/>
              <a:gd name="connsiteX5" fmla="*/ 3880 w 58617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1106840 w 5861720"/>
              <a:gd name="connsiteY3" fmla="*/ 4717276 h 4720932"/>
              <a:gd name="connsiteX4" fmla="*/ 0 w 5861720"/>
              <a:gd name="connsiteY4" fmla="*/ 3635856 h 4720932"/>
              <a:gd name="connsiteX5" fmla="*/ 3880 w 58617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1106840 w 5861720"/>
              <a:gd name="connsiteY3" fmla="*/ 4717276 h 4720932"/>
              <a:gd name="connsiteX4" fmla="*/ 0 w 5861720"/>
              <a:gd name="connsiteY4" fmla="*/ 3635856 h 4720932"/>
              <a:gd name="connsiteX5" fmla="*/ 3880 w 58617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1106840 w 5861720"/>
              <a:gd name="connsiteY3" fmla="*/ 4717276 h 4720932"/>
              <a:gd name="connsiteX4" fmla="*/ 0 w 5861720"/>
              <a:gd name="connsiteY4" fmla="*/ 3635856 h 4720932"/>
              <a:gd name="connsiteX5" fmla="*/ 3880 w 5861720"/>
              <a:gd name="connsiteY5" fmla="*/ 0 h 4720932"/>
              <a:gd name="connsiteX0" fmla="*/ 3880 w 5861720"/>
              <a:gd name="connsiteY0" fmla="*/ 0 h 4717276"/>
              <a:gd name="connsiteX1" fmla="*/ 5861720 w 5861720"/>
              <a:gd name="connsiteY1" fmla="*/ 0 h 4717276"/>
              <a:gd name="connsiteX2" fmla="*/ 1106840 w 5861720"/>
              <a:gd name="connsiteY2" fmla="*/ 4717276 h 4717276"/>
              <a:gd name="connsiteX3" fmla="*/ 0 w 5861720"/>
              <a:gd name="connsiteY3" fmla="*/ 3635856 h 4717276"/>
              <a:gd name="connsiteX4" fmla="*/ 3880 w 5861720"/>
              <a:gd name="connsiteY4" fmla="*/ 0 h 4717276"/>
              <a:gd name="connsiteX0" fmla="*/ 1493 w 5865429"/>
              <a:gd name="connsiteY0" fmla="*/ 0 h 4723372"/>
              <a:gd name="connsiteX1" fmla="*/ 5865429 w 5865429"/>
              <a:gd name="connsiteY1" fmla="*/ 6096 h 4723372"/>
              <a:gd name="connsiteX2" fmla="*/ 1110549 w 5865429"/>
              <a:gd name="connsiteY2" fmla="*/ 4723372 h 4723372"/>
              <a:gd name="connsiteX3" fmla="*/ 3709 w 5865429"/>
              <a:gd name="connsiteY3" fmla="*/ 3641952 h 4723372"/>
              <a:gd name="connsiteX4" fmla="*/ 1493 w 5865429"/>
              <a:gd name="connsiteY4" fmla="*/ 0 h 4723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5429" h="4723372">
                <a:moveTo>
                  <a:pt x="1493" y="0"/>
                </a:moveTo>
                <a:lnTo>
                  <a:pt x="5865429" y="6096"/>
                </a:lnTo>
                <a:lnTo>
                  <a:pt x="1110549" y="4723372"/>
                </a:lnTo>
                <a:cubicBezTo>
                  <a:pt x="753436" y="4375329"/>
                  <a:pt x="249642" y="3924883"/>
                  <a:pt x="3709" y="3641952"/>
                </a:cubicBezTo>
                <a:cubicBezTo>
                  <a:pt x="5202" y="2424755"/>
                  <a:pt x="0" y="1217197"/>
                  <a:pt x="1493" y="0"/>
                </a:cubicBezTo>
                <a:close/>
              </a:path>
            </a:pathLst>
          </a:cu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latin typeface="Arial" panose="020B0604020202020204" pitchFamily="34" charset="0"/>
              <a:cs typeface="Arial" panose="020B0604020202020204" pitchFamily="34" charset="0"/>
            </a:endParaRPr>
          </a:p>
        </p:txBody>
      </p:sp>
      <p:sp>
        <p:nvSpPr>
          <p:cNvPr id="13" name="Titel 1"/>
          <p:cNvSpPr>
            <a:spLocks noGrp="1"/>
          </p:cNvSpPr>
          <p:nvPr>
            <p:ph type="title" hasCustomPrompt="1"/>
          </p:nvPr>
        </p:nvSpPr>
        <p:spPr>
          <a:xfrm>
            <a:off x="1979712" y="2880485"/>
            <a:ext cx="6624736" cy="910933"/>
          </a:xfrm>
          <a:solidFill>
            <a:srgbClr val="DFE8F5"/>
          </a:solidFill>
        </p:spPr>
        <p:txBody>
          <a:bodyPr vert="horz" lIns="91440" tIns="45720" rIns="91440" bIns="45720" rtlCol="0" anchor="ctr">
            <a:normAutofit/>
          </a:bodyPr>
          <a:lstStyle>
            <a:lvl1pPr marL="0" algn="l" defTabSz="514350" rtl="0" eaLnBrk="1" latinLnBrk="0" hangingPunct="1">
              <a:spcBef>
                <a:spcPct val="0"/>
              </a:spcBef>
              <a:spcAft>
                <a:spcPts val="0"/>
              </a:spcAft>
              <a:buNone/>
              <a:defRPr lang="de-DE" sz="1800" kern="1200" dirty="0" smtClean="0">
                <a:solidFill>
                  <a:srgbClr val="1557BF"/>
                </a:solidFill>
                <a:latin typeface="Arial" panose="020B0604020202020204" pitchFamily="34" charset="0"/>
                <a:ea typeface="Lato" pitchFamily="34" charset="0"/>
                <a:cs typeface="Arial" panose="020B0604020202020204" pitchFamily="34" charset="0"/>
              </a:defRPr>
            </a:lvl1pPr>
          </a:lstStyle>
          <a:p>
            <a:r>
              <a:rPr lang="en-GB" noProof="0" dirty="0"/>
              <a:t>CLICK TO EDIT TITLE</a:t>
            </a:r>
          </a:p>
        </p:txBody>
      </p:sp>
      <p:sp>
        <p:nvSpPr>
          <p:cNvPr id="14" name="Untertitel 2"/>
          <p:cNvSpPr>
            <a:spLocks noGrp="1"/>
          </p:cNvSpPr>
          <p:nvPr>
            <p:ph type="subTitle" idx="1" hasCustomPrompt="1"/>
          </p:nvPr>
        </p:nvSpPr>
        <p:spPr>
          <a:xfrm>
            <a:off x="1979714" y="3808094"/>
            <a:ext cx="6624735" cy="248209"/>
          </a:xfrm>
          <a:noFill/>
        </p:spPr>
        <p:txBody>
          <a:bodyPr wrap="square" rtlCol="0">
            <a:spAutoFit/>
          </a:bodyPr>
          <a:lstStyle>
            <a:lvl1pPr marL="0" indent="0" algn="l" defTabSz="514350" rtl="0" eaLnBrk="1" latinLnBrk="0" hangingPunct="1">
              <a:buNone/>
              <a:defRPr lang="de-DE" sz="1013" i="1" kern="1200" dirty="0" smtClean="0">
                <a:solidFill>
                  <a:srgbClr val="1557BF"/>
                </a:solidFill>
                <a:latin typeface="Arial" panose="020B0604020202020204" pitchFamily="34" charset="0"/>
                <a:ea typeface="Lato" pitchFamily="34" charset="0"/>
                <a:cs typeface="Arial" panose="020B0604020202020204"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noProof="0" dirty="0"/>
              <a:t>Click to edit Master subtitle style</a:t>
            </a:r>
            <a:endParaRPr lang="en-GB" noProof="0"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21722" y="4456356"/>
            <a:ext cx="1954625" cy="436574"/>
          </a:xfrm>
          <a:prstGeom prst="rect">
            <a:avLst/>
          </a:prstGeom>
        </p:spPr>
      </p:pic>
    </p:spTree>
    <p:extLst>
      <p:ext uri="{BB962C8B-B14F-4D97-AF65-F5344CB8AC3E}">
        <p14:creationId xmlns:p14="http://schemas.microsoft.com/office/powerpoint/2010/main" val="434862494"/>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Abschnittsüberschrift">
    <p:spTree>
      <p:nvGrpSpPr>
        <p:cNvPr id="1" name=""/>
        <p:cNvGrpSpPr/>
        <p:nvPr/>
      </p:nvGrpSpPr>
      <p:grpSpPr>
        <a:xfrm>
          <a:off x="0" y="0"/>
          <a:ext cx="0" cy="0"/>
          <a:chOff x="0" y="0"/>
          <a:chExt cx="0" cy="0"/>
        </a:xfrm>
      </p:grpSpPr>
      <p:sp>
        <p:nvSpPr>
          <p:cNvPr id="25" name="Freeform: Shape 11"/>
          <p:cNvSpPr/>
          <p:nvPr/>
        </p:nvSpPr>
        <p:spPr>
          <a:xfrm rot="5400000">
            <a:off x="-204412" y="2860285"/>
            <a:ext cx="1256330" cy="854921"/>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rgbClr val="E8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latin typeface="Arial" panose="020B0604020202020204" pitchFamily="34" charset="0"/>
              <a:cs typeface="Arial" panose="020B0604020202020204" pitchFamily="34" charset="0"/>
            </a:endParaRPr>
          </a:p>
        </p:txBody>
      </p:sp>
      <p:sp>
        <p:nvSpPr>
          <p:cNvPr id="26" name="Freeform: Shape 13"/>
          <p:cNvSpPr/>
          <p:nvPr/>
        </p:nvSpPr>
        <p:spPr>
          <a:xfrm rot="10800000" flipV="1">
            <a:off x="1" y="3911152"/>
            <a:ext cx="2810666" cy="1233941"/>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latin typeface="Arial" panose="020B0604020202020204" pitchFamily="34" charset="0"/>
              <a:cs typeface="Arial" panose="020B0604020202020204" pitchFamily="34" charset="0"/>
            </a:endParaRPr>
          </a:p>
        </p:txBody>
      </p:sp>
      <p:sp>
        <p:nvSpPr>
          <p:cNvPr id="27" name="Freihandform 26"/>
          <p:cNvSpPr/>
          <p:nvPr/>
        </p:nvSpPr>
        <p:spPr>
          <a:xfrm>
            <a:off x="-3708" y="-4572"/>
            <a:ext cx="4985615" cy="3189261"/>
          </a:xfrm>
          <a:custGeom>
            <a:avLst/>
            <a:gdLst>
              <a:gd name="connsiteX0" fmla="*/ 0 w 5857840"/>
              <a:gd name="connsiteY0" fmla="*/ 0 h 4720932"/>
              <a:gd name="connsiteX1" fmla="*/ 5857840 w 5857840"/>
              <a:gd name="connsiteY1" fmla="*/ 0 h 4720932"/>
              <a:gd name="connsiteX2" fmla="*/ 5857840 w 5857840"/>
              <a:gd name="connsiteY2" fmla="*/ 4720932 h 4720932"/>
              <a:gd name="connsiteX3" fmla="*/ 0 w 5857840"/>
              <a:gd name="connsiteY3" fmla="*/ 4720932 h 4720932"/>
              <a:gd name="connsiteX4" fmla="*/ 0 w 5857840"/>
              <a:gd name="connsiteY4" fmla="*/ 0 h 4720932"/>
              <a:gd name="connsiteX0" fmla="*/ 4480 w 5862320"/>
              <a:gd name="connsiteY0" fmla="*/ 0 h 4720932"/>
              <a:gd name="connsiteX1" fmla="*/ 5862320 w 5862320"/>
              <a:gd name="connsiteY1" fmla="*/ 0 h 4720932"/>
              <a:gd name="connsiteX2" fmla="*/ 5862320 w 5862320"/>
              <a:gd name="connsiteY2" fmla="*/ 4720932 h 4720932"/>
              <a:gd name="connsiteX3" fmla="*/ 4480 w 5862320"/>
              <a:gd name="connsiteY3" fmla="*/ 4720932 h 4720932"/>
              <a:gd name="connsiteX4" fmla="*/ 0 w 5862320"/>
              <a:gd name="connsiteY4" fmla="*/ 3651592 h 4720932"/>
              <a:gd name="connsiteX5" fmla="*/ 4480 w 58623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3880 w 5861720"/>
              <a:gd name="connsiteY3" fmla="*/ 4720932 h 4720932"/>
              <a:gd name="connsiteX4" fmla="*/ 0 w 5861720"/>
              <a:gd name="connsiteY4" fmla="*/ 3635856 h 4720932"/>
              <a:gd name="connsiteX5" fmla="*/ 3880 w 58617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1106840 w 5861720"/>
              <a:gd name="connsiteY3" fmla="*/ 4717276 h 4720932"/>
              <a:gd name="connsiteX4" fmla="*/ 0 w 5861720"/>
              <a:gd name="connsiteY4" fmla="*/ 3635856 h 4720932"/>
              <a:gd name="connsiteX5" fmla="*/ 3880 w 58617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1106840 w 5861720"/>
              <a:gd name="connsiteY3" fmla="*/ 4717276 h 4720932"/>
              <a:gd name="connsiteX4" fmla="*/ 0 w 5861720"/>
              <a:gd name="connsiteY4" fmla="*/ 3635856 h 4720932"/>
              <a:gd name="connsiteX5" fmla="*/ 3880 w 58617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1106840 w 5861720"/>
              <a:gd name="connsiteY3" fmla="*/ 4717276 h 4720932"/>
              <a:gd name="connsiteX4" fmla="*/ 0 w 5861720"/>
              <a:gd name="connsiteY4" fmla="*/ 3635856 h 4720932"/>
              <a:gd name="connsiteX5" fmla="*/ 3880 w 5861720"/>
              <a:gd name="connsiteY5" fmla="*/ 0 h 4720932"/>
              <a:gd name="connsiteX0" fmla="*/ 3880 w 5861720"/>
              <a:gd name="connsiteY0" fmla="*/ 0 h 4717276"/>
              <a:gd name="connsiteX1" fmla="*/ 5861720 w 5861720"/>
              <a:gd name="connsiteY1" fmla="*/ 0 h 4717276"/>
              <a:gd name="connsiteX2" fmla="*/ 1106840 w 5861720"/>
              <a:gd name="connsiteY2" fmla="*/ 4717276 h 4717276"/>
              <a:gd name="connsiteX3" fmla="*/ 0 w 5861720"/>
              <a:gd name="connsiteY3" fmla="*/ 3635856 h 4717276"/>
              <a:gd name="connsiteX4" fmla="*/ 3880 w 5861720"/>
              <a:gd name="connsiteY4" fmla="*/ 0 h 4717276"/>
              <a:gd name="connsiteX0" fmla="*/ 1493 w 5865429"/>
              <a:gd name="connsiteY0" fmla="*/ 0 h 4723372"/>
              <a:gd name="connsiteX1" fmla="*/ 5865429 w 5865429"/>
              <a:gd name="connsiteY1" fmla="*/ 6096 h 4723372"/>
              <a:gd name="connsiteX2" fmla="*/ 1110549 w 5865429"/>
              <a:gd name="connsiteY2" fmla="*/ 4723372 h 4723372"/>
              <a:gd name="connsiteX3" fmla="*/ 3709 w 5865429"/>
              <a:gd name="connsiteY3" fmla="*/ 3641952 h 4723372"/>
              <a:gd name="connsiteX4" fmla="*/ 1493 w 5865429"/>
              <a:gd name="connsiteY4" fmla="*/ 0 h 4723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5429" h="4723372">
                <a:moveTo>
                  <a:pt x="1493" y="0"/>
                </a:moveTo>
                <a:lnTo>
                  <a:pt x="5865429" y="6096"/>
                </a:lnTo>
                <a:lnTo>
                  <a:pt x="1110549" y="4723372"/>
                </a:lnTo>
                <a:cubicBezTo>
                  <a:pt x="753436" y="4375329"/>
                  <a:pt x="249642" y="3924883"/>
                  <a:pt x="3709" y="3641952"/>
                </a:cubicBezTo>
                <a:cubicBezTo>
                  <a:pt x="5202" y="2424755"/>
                  <a:pt x="0" y="1217197"/>
                  <a:pt x="1493" y="0"/>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latin typeface="Arial" panose="020B0604020202020204" pitchFamily="34" charset="0"/>
              <a:cs typeface="Arial" panose="020B0604020202020204" pitchFamily="34" charset="0"/>
            </a:endParaRPr>
          </a:p>
        </p:txBody>
      </p:sp>
      <p:sp>
        <p:nvSpPr>
          <p:cNvPr id="32" name="Titel 1"/>
          <p:cNvSpPr>
            <a:spLocks noGrp="1"/>
          </p:cNvSpPr>
          <p:nvPr>
            <p:ph type="title" hasCustomPrompt="1"/>
          </p:nvPr>
        </p:nvSpPr>
        <p:spPr>
          <a:xfrm>
            <a:off x="1979712" y="2880485"/>
            <a:ext cx="6624736" cy="910933"/>
          </a:xfrm>
          <a:solidFill>
            <a:srgbClr val="DFE8F5"/>
          </a:solidFill>
        </p:spPr>
        <p:txBody>
          <a:bodyPr vert="horz" lIns="91440" tIns="45720" rIns="91440" bIns="45720" rtlCol="0" anchor="ctr">
            <a:normAutofit/>
          </a:bodyPr>
          <a:lstStyle>
            <a:lvl1pPr marL="0" algn="l" defTabSz="514350" rtl="0" eaLnBrk="1" latinLnBrk="0" hangingPunct="1">
              <a:spcBef>
                <a:spcPct val="0"/>
              </a:spcBef>
              <a:spcAft>
                <a:spcPts val="0"/>
              </a:spcAft>
              <a:buNone/>
              <a:defRPr lang="de-DE" sz="1800" kern="1200" dirty="0" smtClean="0">
                <a:solidFill>
                  <a:srgbClr val="1557BF"/>
                </a:solidFill>
                <a:latin typeface="Arial" panose="020B0604020202020204" pitchFamily="34" charset="0"/>
                <a:ea typeface="Lato" pitchFamily="34" charset="0"/>
                <a:cs typeface="Arial" panose="020B0604020202020204" pitchFamily="34" charset="0"/>
              </a:defRPr>
            </a:lvl1pPr>
          </a:lstStyle>
          <a:p>
            <a:r>
              <a:rPr lang="en-GB" noProof="0" dirty="0"/>
              <a:t>CLICK TO EDIT TITLE</a:t>
            </a:r>
          </a:p>
        </p:txBody>
      </p:sp>
      <p:sp>
        <p:nvSpPr>
          <p:cNvPr id="33" name="Untertitel 2"/>
          <p:cNvSpPr>
            <a:spLocks noGrp="1"/>
          </p:cNvSpPr>
          <p:nvPr>
            <p:ph type="subTitle" idx="1" hasCustomPrompt="1"/>
          </p:nvPr>
        </p:nvSpPr>
        <p:spPr>
          <a:xfrm>
            <a:off x="1979714" y="3808094"/>
            <a:ext cx="6624735" cy="248209"/>
          </a:xfrm>
          <a:noFill/>
        </p:spPr>
        <p:txBody>
          <a:bodyPr wrap="square" rtlCol="0">
            <a:spAutoFit/>
          </a:bodyPr>
          <a:lstStyle>
            <a:lvl1pPr marL="0" indent="0" algn="l" defTabSz="514350" rtl="0" eaLnBrk="1" latinLnBrk="0" hangingPunct="1">
              <a:buNone/>
              <a:defRPr lang="de-DE" sz="1013" i="1" kern="1200" dirty="0" smtClean="0">
                <a:solidFill>
                  <a:srgbClr val="1557BF"/>
                </a:solidFill>
                <a:latin typeface="Arial" panose="020B0604020202020204" pitchFamily="34" charset="0"/>
                <a:ea typeface="Lato" pitchFamily="34" charset="0"/>
                <a:cs typeface="Arial" panose="020B0604020202020204"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noProof="0" dirty="0"/>
              <a:t>Click to edit Master subtitle style</a:t>
            </a:r>
            <a:endParaRPr lang="en-GB" noProof="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49601" y="4450778"/>
            <a:ext cx="1954625" cy="436574"/>
          </a:xfrm>
          <a:prstGeom prst="rect">
            <a:avLst/>
          </a:prstGeom>
        </p:spPr>
      </p:pic>
    </p:spTree>
    <p:extLst>
      <p:ext uri="{BB962C8B-B14F-4D97-AF65-F5344CB8AC3E}">
        <p14:creationId xmlns:p14="http://schemas.microsoft.com/office/powerpoint/2010/main" val="1271533143"/>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_Abschnittsüberschrift">
    <p:spTree>
      <p:nvGrpSpPr>
        <p:cNvPr id="1" name=""/>
        <p:cNvGrpSpPr/>
        <p:nvPr/>
      </p:nvGrpSpPr>
      <p:grpSpPr>
        <a:xfrm>
          <a:off x="0" y="0"/>
          <a:ext cx="0" cy="0"/>
          <a:chOff x="0" y="0"/>
          <a:chExt cx="0" cy="0"/>
        </a:xfrm>
      </p:grpSpPr>
      <p:sp>
        <p:nvSpPr>
          <p:cNvPr id="25" name="Freeform: Shape 11"/>
          <p:cNvSpPr/>
          <p:nvPr/>
        </p:nvSpPr>
        <p:spPr>
          <a:xfrm rot="5400000">
            <a:off x="-200704" y="2855526"/>
            <a:ext cx="1256330" cy="854921"/>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rgbClr val="E8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latin typeface="Arial" panose="020B0604020202020204" pitchFamily="34" charset="0"/>
              <a:cs typeface="Arial" panose="020B0604020202020204" pitchFamily="34" charset="0"/>
            </a:endParaRPr>
          </a:p>
        </p:txBody>
      </p:sp>
      <p:sp>
        <p:nvSpPr>
          <p:cNvPr id="26" name="Freeform: Shape 13"/>
          <p:cNvSpPr/>
          <p:nvPr/>
        </p:nvSpPr>
        <p:spPr>
          <a:xfrm rot="10800000" flipV="1">
            <a:off x="-3707" y="3911147"/>
            <a:ext cx="2810666" cy="1233941"/>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latin typeface="Arial" panose="020B0604020202020204" pitchFamily="34" charset="0"/>
              <a:cs typeface="Arial" panose="020B0604020202020204" pitchFamily="34" charset="0"/>
            </a:endParaRPr>
          </a:p>
        </p:txBody>
      </p:sp>
      <p:sp>
        <p:nvSpPr>
          <p:cNvPr id="27" name="Freihandform 26"/>
          <p:cNvSpPr>
            <a:spLocks/>
          </p:cNvSpPr>
          <p:nvPr/>
        </p:nvSpPr>
        <p:spPr>
          <a:xfrm>
            <a:off x="-3708" y="-4571"/>
            <a:ext cx="4985615" cy="3189261"/>
          </a:xfrm>
          <a:custGeom>
            <a:avLst/>
            <a:gdLst>
              <a:gd name="connsiteX0" fmla="*/ 0 w 5857840"/>
              <a:gd name="connsiteY0" fmla="*/ 0 h 4720932"/>
              <a:gd name="connsiteX1" fmla="*/ 5857840 w 5857840"/>
              <a:gd name="connsiteY1" fmla="*/ 0 h 4720932"/>
              <a:gd name="connsiteX2" fmla="*/ 5857840 w 5857840"/>
              <a:gd name="connsiteY2" fmla="*/ 4720932 h 4720932"/>
              <a:gd name="connsiteX3" fmla="*/ 0 w 5857840"/>
              <a:gd name="connsiteY3" fmla="*/ 4720932 h 4720932"/>
              <a:gd name="connsiteX4" fmla="*/ 0 w 5857840"/>
              <a:gd name="connsiteY4" fmla="*/ 0 h 4720932"/>
              <a:gd name="connsiteX0" fmla="*/ 4480 w 5862320"/>
              <a:gd name="connsiteY0" fmla="*/ 0 h 4720932"/>
              <a:gd name="connsiteX1" fmla="*/ 5862320 w 5862320"/>
              <a:gd name="connsiteY1" fmla="*/ 0 h 4720932"/>
              <a:gd name="connsiteX2" fmla="*/ 5862320 w 5862320"/>
              <a:gd name="connsiteY2" fmla="*/ 4720932 h 4720932"/>
              <a:gd name="connsiteX3" fmla="*/ 4480 w 5862320"/>
              <a:gd name="connsiteY3" fmla="*/ 4720932 h 4720932"/>
              <a:gd name="connsiteX4" fmla="*/ 0 w 5862320"/>
              <a:gd name="connsiteY4" fmla="*/ 3651592 h 4720932"/>
              <a:gd name="connsiteX5" fmla="*/ 4480 w 58623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3880 w 5861720"/>
              <a:gd name="connsiteY3" fmla="*/ 4720932 h 4720932"/>
              <a:gd name="connsiteX4" fmla="*/ 0 w 5861720"/>
              <a:gd name="connsiteY4" fmla="*/ 3635856 h 4720932"/>
              <a:gd name="connsiteX5" fmla="*/ 3880 w 58617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1106840 w 5861720"/>
              <a:gd name="connsiteY3" fmla="*/ 4717276 h 4720932"/>
              <a:gd name="connsiteX4" fmla="*/ 0 w 5861720"/>
              <a:gd name="connsiteY4" fmla="*/ 3635856 h 4720932"/>
              <a:gd name="connsiteX5" fmla="*/ 3880 w 58617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1106840 w 5861720"/>
              <a:gd name="connsiteY3" fmla="*/ 4717276 h 4720932"/>
              <a:gd name="connsiteX4" fmla="*/ 0 w 5861720"/>
              <a:gd name="connsiteY4" fmla="*/ 3635856 h 4720932"/>
              <a:gd name="connsiteX5" fmla="*/ 3880 w 58617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1106840 w 5861720"/>
              <a:gd name="connsiteY3" fmla="*/ 4717276 h 4720932"/>
              <a:gd name="connsiteX4" fmla="*/ 0 w 5861720"/>
              <a:gd name="connsiteY4" fmla="*/ 3635856 h 4720932"/>
              <a:gd name="connsiteX5" fmla="*/ 3880 w 5861720"/>
              <a:gd name="connsiteY5" fmla="*/ 0 h 4720932"/>
              <a:gd name="connsiteX0" fmla="*/ 3880 w 5861720"/>
              <a:gd name="connsiteY0" fmla="*/ 0 h 4717276"/>
              <a:gd name="connsiteX1" fmla="*/ 5861720 w 5861720"/>
              <a:gd name="connsiteY1" fmla="*/ 0 h 4717276"/>
              <a:gd name="connsiteX2" fmla="*/ 1106840 w 5861720"/>
              <a:gd name="connsiteY2" fmla="*/ 4717276 h 4717276"/>
              <a:gd name="connsiteX3" fmla="*/ 0 w 5861720"/>
              <a:gd name="connsiteY3" fmla="*/ 3635856 h 4717276"/>
              <a:gd name="connsiteX4" fmla="*/ 3880 w 5861720"/>
              <a:gd name="connsiteY4" fmla="*/ 0 h 4717276"/>
              <a:gd name="connsiteX0" fmla="*/ 1493 w 5865429"/>
              <a:gd name="connsiteY0" fmla="*/ 0 h 4723372"/>
              <a:gd name="connsiteX1" fmla="*/ 5865429 w 5865429"/>
              <a:gd name="connsiteY1" fmla="*/ 6096 h 4723372"/>
              <a:gd name="connsiteX2" fmla="*/ 1110549 w 5865429"/>
              <a:gd name="connsiteY2" fmla="*/ 4723372 h 4723372"/>
              <a:gd name="connsiteX3" fmla="*/ 3709 w 5865429"/>
              <a:gd name="connsiteY3" fmla="*/ 3641952 h 4723372"/>
              <a:gd name="connsiteX4" fmla="*/ 1493 w 5865429"/>
              <a:gd name="connsiteY4" fmla="*/ 0 h 4723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5429" h="4723372">
                <a:moveTo>
                  <a:pt x="1493" y="0"/>
                </a:moveTo>
                <a:lnTo>
                  <a:pt x="5865429" y="6096"/>
                </a:lnTo>
                <a:lnTo>
                  <a:pt x="1110549" y="4723372"/>
                </a:lnTo>
                <a:cubicBezTo>
                  <a:pt x="753436" y="4375329"/>
                  <a:pt x="249642" y="3924883"/>
                  <a:pt x="3709" y="3641952"/>
                </a:cubicBezTo>
                <a:cubicBezTo>
                  <a:pt x="5202" y="2424755"/>
                  <a:pt x="0" y="1217197"/>
                  <a:pt x="1493" y="0"/>
                </a:cubicBezTo>
                <a:close/>
              </a:path>
            </a:pathLst>
          </a:cu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latin typeface="Arial" panose="020B0604020202020204" pitchFamily="34" charset="0"/>
              <a:cs typeface="Arial" panose="020B0604020202020204" pitchFamily="34" charset="0"/>
            </a:endParaRPr>
          </a:p>
        </p:txBody>
      </p:sp>
      <p:sp>
        <p:nvSpPr>
          <p:cNvPr id="32" name="Titel 1"/>
          <p:cNvSpPr>
            <a:spLocks noGrp="1"/>
          </p:cNvSpPr>
          <p:nvPr>
            <p:ph type="title" hasCustomPrompt="1"/>
          </p:nvPr>
        </p:nvSpPr>
        <p:spPr>
          <a:xfrm>
            <a:off x="1979712" y="2880485"/>
            <a:ext cx="6624736" cy="910933"/>
          </a:xfrm>
          <a:solidFill>
            <a:srgbClr val="DFE8F5"/>
          </a:solidFill>
        </p:spPr>
        <p:txBody>
          <a:bodyPr vert="horz" lIns="91440" tIns="45720" rIns="91440" bIns="45720" rtlCol="0" anchor="ctr">
            <a:normAutofit/>
          </a:bodyPr>
          <a:lstStyle>
            <a:lvl1pPr marL="0" algn="l" defTabSz="514350" rtl="0" eaLnBrk="1" latinLnBrk="0" hangingPunct="1">
              <a:spcBef>
                <a:spcPct val="0"/>
              </a:spcBef>
              <a:spcAft>
                <a:spcPts val="0"/>
              </a:spcAft>
              <a:buNone/>
              <a:defRPr lang="de-DE" sz="1800" kern="1200" dirty="0" smtClean="0">
                <a:solidFill>
                  <a:srgbClr val="1557BF"/>
                </a:solidFill>
                <a:latin typeface="Arial" panose="020B0604020202020204" pitchFamily="34" charset="0"/>
                <a:ea typeface="Lato" pitchFamily="34" charset="0"/>
                <a:cs typeface="Arial" panose="020B0604020202020204" pitchFamily="34" charset="0"/>
              </a:defRPr>
            </a:lvl1pPr>
          </a:lstStyle>
          <a:p>
            <a:r>
              <a:rPr lang="en-GB" noProof="0" dirty="0"/>
              <a:t>CLICK TO EDIT TITLE</a:t>
            </a:r>
          </a:p>
        </p:txBody>
      </p:sp>
      <p:sp>
        <p:nvSpPr>
          <p:cNvPr id="33" name="Untertitel 2"/>
          <p:cNvSpPr>
            <a:spLocks noGrp="1"/>
          </p:cNvSpPr>
          <p:nvPr>
            <p:ph type="subTitle" idx="1" hasCustomPrompt="1"/>
          </p:nvPr>
        </p:nvSpPr>
        <p:spPr>
          <a:xfrm>
            <a:off x="1979714" y="3808094"/>
            <a:ext cx="6624735" cy="248209"/>
          </a:xfrm>
          <a:noFill/>
        </p:spPr>
        <p:txBody>
          <a:bodyPr wrap="square" rtlCol="0">
            <a:spAutoFit/>
          </a:bodyPr>
          <a:lstStyle>
            <a:lvl1pPr marL="0" indent="0" algn="l" defTabSz="514350" rtl="0" eaLnBrk="1" latinLnBrk="0" hangingPunct="1">
              <a:buNone/>
              <a:defRPr lang="de-DE" sz="1013" i="1" kern="1200" dirty="0" smtClean="0">
                <a:solidFill>
                  <a:srgbClr val="1557BF"/>
                </a:solidFill>
                <a:latin typeface="Arial" panose="020B0604020202020204" pitchFamily="34" charset="0"/>
                <a:ea typeface="Lato" pitchFamily="34" charset="0"/>
                <a:cs typeface="Arial" panose="020B0604020202020204"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noProof="0" dirty="0"/>
              <a:t>Click to edit Master subtitle style</a:t>
            </a:r>
            <a:endParaRPr lang="en-GB" noProof="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49601" y="4450778"/>
            <a:ext cx="1954625" cy="436574"/>
          </a:xfrm>
          <a:prstGeom prst="rect">
            <a:avLst/>
          </a:prstGeom>
        </p:spPr>
      </p:pic>
    </p:spTree>
    <p:extLst>
      <p:ext uri="{BB962C8B-B14F-4D97-AF65-F5344CB8AC3E}">
        <p14:creationId xmlns:p14="http://schemas.microsoft.com/office/powerpoint/2010/main" val="1013759096"/>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3">
            <a:extLst>
              <a:ext uri="{FF2B5EF4-FFF2-40B4-BE49-F238E27FC236}">
                <a16:creationId xmlns:a16="http://schemas.microsoft.com/office/drawing/2014/main" id="{E55780EB-B540-4E92-9F3C-30E729BD1A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9661"/>
          </a:xfrm>
          <a:prstGeom prst="rect">
            <a:avLst/>
          </a:prstGeom>
        </p:spPr>
      </p:pic>
      <p:sp>
        <p:nvSpPr>
          <p:cNvPr id="9" name="Tijdelijke aanduiding voor afbeelding 8"/>
          <p:cNvSpPr>
            <a:spLocks noGrp="1"/>
          </p:cNvSpPr>
          <p:nvPr>
            <p:ph type="pic" sz="quarter" idx="13"/>
          </p:nvPr>
        </p:nvSpPr>
        <p:spPr>
          <a:xfrm>
            <a:off x="0" y="999308"/>
            <a:ext cx="9144000" cy="4145780"/>
          </a:xfrm>
        </p:spPr>
        <p:txBody>
          <a:bodyPr/>
          <a:lstStyle/>
          <a:p>
            <a:r>
              <a:rPr lang="nl-NL"/>
              <a:t>Klik op het pictogram als u een afbeelding wilt toevoegen</a:t>
            </a:r>
          </a:p>
        </p:txBody>
      </p:sp>
      <p:sp>
        <p:nvSpPr>
          <p:cNvPr id="2" name="Title 1"/>
          <p:cNvSpPr>
            <a:spLocks noGrp="1"/>
          </p:cNvSpPr>
          <p:nvPr>
            <p:ph type="ctrTitle"/>
          </p:nvPr>
        </p:nvSpPr>
        <p:spPr>
          <a:xfrm>
            <a:off x="360000" y="3241000"/>
            <a:ext cx="7772400" cy="1791253"/>
          </a:xfrm>
        </p:spPr>
        <p:txBody>
          <a:bodyPr lIns="0" tIns="0" rIns="0" bIns="0" anchor="t" anchorCtr="0">
            <a:noAutofit/>
          </a:bodyPr>
          <a:lstStyle>
            <a:lvl1pPr algn="l">
              <a:lnSpc>
                <a:spcPts val="3962"/>
              </a:lnSpc>
              <a:defRPr sz="3353" b="1" baseline="0">
                <a:solidFill>
                  <a:srgbClr val="FFFFFF"/>
                </a:solidFill>
                <a:latin typeface="+mn-lt"/>
              </a:defRPr>
            </a:lvl1pPr>
          </a:lstStyle>
          <a:p>
            <a:r>
              <a:rPr lang="nl-NL"/>
              <a:t>Klik om de stijl te bewerken</a:t>
            </a:r>
            <a:endParaRPr lang="en-US" dirty="0"/>
          </a:p>
        </p:txBody>
      </p:sp>
      <p:sp>
        <p:nvSpPr>
          <p:cNvPr id="3" name="Subtitle 2"/>
          <p:cNvSpPr>
            <a:spLocks noGrp="1"/>
          </p:cNvSpPr>
          <p:nvPr>
            <p:ph type="subTitle" idx="1"/>
          </p:nvPr>
        </p:nvSpPr>
        <p:spPr>
          <a:xfrm>
            <a:off x="360000" y="202563"/>
            <a:ext cx="5472000" cy="405125"/>
          </a:xfrm>
        </p:spPr>
        <p:txBody>
          <a:bodyPr lIns="0" tIns="0" rIns="0" bIns="0" anchor="b" anchorCtr="0">
            <a:noAutofit/>
          </a:bodyPr>
          <a:lstStyle>
            <a:lvl1pPr marL="0" indent="0" algn="l">
              <a:lnSpc>
                <a:spcPts val="1341"/>
              </a:lnSpc>
              <a:spcBef>
                <a:spcPts val="0"/>
              </a:spcBef>
              <a:buNone/>
              <a:defRPr sz="1036" baseline="0">
                <a:solidFill>
                  <a:srgbClr val="144196"/>
                </a:solidFill>
                <a:latin typeface="Calibri" panose="020F0502020204030204" pitchFamily="34" charset="0"/>
              </a:defRPr>
            </a:lvl1pPr>
            <a:lvl2pPr marL="278674" indent="0" algn="ctr">
              <a:buNone/>
              <a:defRPr sz="1219"/>
            </a:lvl2pPr>
            <a:lvl3pPr marL="557347" indent="0" algn="ctr">
              <a:buNone/>
              <a:defRPr sz="1098"/>
            </a:lvl3pPr>
            <a:lvl4pPr marL="836021" indent="0" algn="ctr">
              <a:buNone/>
              <a:defRPr sz="975"/>
            </a:lvl4pPr>
            <a:lvl5pPr marL="1114694" indent="0" algn="ctr">
              <a:buNone/>
              <a:defRPr sz="975"/>
            </a:lvl5pPr>
            <a:lvl6pPr marL="1393368" indent="0" algn="ctr">
              <a:buNone/>
              <a:defRPr sz="975"/>
            </a:lvl6pPr>
            <a:lvl7pPr marL="1672041" indent="0" algn="ctr">
              <a:buNone/>
              <a:defRPr sz="975"/>
            </a:lvl7pPr>
            <a:lvl8pPr marL="1950715" indent="0" algn="ctr">
              <a:buNone/>
              <a:defRPr sz="975"/>
            </a:lvl8pPr>
            <a:lvl9pPr marL="2229389" indent="0" algn="ctr">
              <a:buNone/>
              <a:defRPr sz="975"/>
            </a:lvl9pPr>
          </a:lstStyle>
          <a:p>
            <a:r>
              <a:rPr lang="nl-NL"/>
              <a:t>Klik om de ondertitelstijl van het model te bewerken</a:t>
            </a:r>
            <a:endParaRPr lang="en-US" dirty="0"/>
          </a:p>
        </p:txBody>
      </p:sp>
      <p:sp>
        <p:nvSpPr>
          <p:cNvPr id="14" name="Tijdelijke aanduiding voor afbeelding 12"/>
          <p:cNvSpPr>
            <a:spLocks noGrp="1"/>
          </p:cNvSpPr>
          <p:nvPr>
            <p:ph type="pic" sz="quarter" idx="15" hasCustomPrompt="1"/>
          </p:nvPr>
        </p:nvSpPr>
        <p:spPr>
          <a:xfrm>
            <a:off x="7486650" y="3659630"/>
            <a:ext cx="1297350" cy="1215375"/>
          </a:xfrm>
          <a:blipFill>
            <a:blip r:embed="rId3"/>
            <a:stretch>
              <a:fillRect/>
            </a:stretch>
          </a:blipFill>
        </p:spPr>
        <p:txBody>
          <a:bodyPr/>
          <a:lstStyle>
            <a:lvl1pPr marL="0" indent="0">
              <a:buFontTx/>
              <a:buNone/>
              <a:defRPr sz="488" baseline="0"/>
            </a:lvl1pPr>
          </a:lstStyle>
          <a:p>
            <a:r>
              <a:rPr lang="nl-NL"/>
              <a:t> </a:t>
            </a:r>
          </a:p>
        </p:txBody>
      </p:sp>
    </p:spTree>
    <p:extLst>
      <p:ext uri="{BB962C8B-B14F-4D97-AF65-F5344CB8AC3E}">
        <p14:creationId xmlns:p14="http://schemas.microsoft.com/office/powerpoint/2010/main" val="31254648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a:xfrm>
            <a:off x="360000" y="1269392"/>
            <a:ext cx="4032000" cy="36056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Tijdelijke aanduiding voor afbeelding 7"/>
          <p:cNvSpPr>
            <a:spLocks noGrp="1"/>
          </p:cNvSpPr>
          <p:nvPr>
            <p:ph type="pic" sz="quarter" idx="10"/>
          </p:nvPr>
        </p:nvSpPr>
        <p:spPr>
          <a:xfrm>
            <a:off x="4752000" y="1269603"/>
            <a:ext cx="4032000" cy="3605135"/>
          </a:xfrm>
          <a:prstGeom prst="roundRect">
            <a:avLst>
              <a:gd name="adj" fmla="val 2304"/>
            </a:avLst>
          </a:prstGeom>
          <a:ln cap="rnd">
            <a:solidFill>
              <a:schemeClr val="bg1"/>
            </a:solidFill>
          </a:ln>
          <a:effectLst/>
        </p:spPr>
        <p:txBody>
          <a:bodyPr/>
          <a:lstStyle/>
          <a:p>
            <a:r>
              <a:rPr lang="nl-NL"/>
              <a:t>Klik op het pictogram als u een afbeelding wilt toevoegen</a:t>
            </a:r>
          </a:p>
        </p:txBody>
      </p:sp>
      <p:sp>
        <p:nvSpPr>
          <p:cNvPr id="5" name="Tijdelijke aanduiding voor dianummer 3"/>
          <p:cNvSpPr>
            <a:spLocks noGrp="1"/>
          </p:cNvSpPr>
          <p:nvPr>
            <p:ph type="sldNum" sz="quarter" idx="4"/>
          </p:nvPr>
        </p:nvSpPr>
        <p:spPr>
          <a:xfrm>
            <a:off x="360000" y="4888509"/>
            <a:ext cx="360000" cy="162050"/>
          </a:xfrm>
          <a:prstGeom prst="rect">
            <a:avLst/>
          </a:prstGeom>
        </p:spPr>
        <p:txBody>
          <a:bodyPr vert="horz" lIns="0" tIns="0" rIns="0" bIns="0" rtlCol="0" anchor="t" anchorCtr="0"/>
          <a:lstStyle>
            <a:lvl1pPr algn="l">
              <a:defRPr sz="975" baseline="0">
                <a:solidFill>
                  <a:srgbClr val="969187"/>
                </a:solidFill>
              </a:defRPr>
            </a:lvl1pPr>
          </a:lstStyle>
          <a:p>
            <a:fld id="{A723241F-5B6B-4100-BE5A-F21894325AA6}" type="slidenum">
              <a:rPr lang="nl-NL" smtClean="0"/>
              <a:pPr/>
              <a:t>‹Nr.›</a:t>
            </a:fld>
            <a:endParaRPr lang="nl-NL"/>
          </a:p>
        </p:txBody>
      </p:sp>
      <p:sp>
        <p:nvSpPr>
          <p:cNvPr id="6" name="Tijdelijke aanduiding voor voettekst 4"/>
          <p:cNvSpPr>
            <a:spLocks noGrp="1"/>
          </p:cNvSpPr>
          <p:nvPr>
            <p:ph type="ftr" sz="quarter" idx="3"/>
          </p:nvPr>
        </p:nvSpPr>
        <p:spPr>
          <a:xfrm>
            <a:off x="810000" y="4888509"/>
            <a:ext cx="5400000" cy="162050"/>
          </a:xfrm>
          <a:prstGeom prst="rect">
            <a:avLst/>
          </a:prstGeom>
        </p:spPr>
        <p:txBody>
          <a:bodyPr vert="horz" lIns="0" tIns="0" rIns="0" bIns="0" rtlCol="0" anchor="t" anchorCtr="0"/>
          <a:lstStyle>
            <a:lvl1pPr algn="l">
              <a:defRPr sz="975" baseline="0">
                <a:solidFill>
                  <a:srgbClr val="969187"/>
                </a:solidFill>
              </a:defRPr>
            </a:lvl1pPr>
          </a:lstStyle>
          <a:p>
            <a:endParaRPr lang="nl-NL"/>
          </a:p>
        </p:txBody>
      </p:sp>
    </p:spTree>
    <p:extLst>
      <p:ext uri="{BB962C8B-B14F-4D97-AF65-F5344CB8AC3E}">
        <p14:creationId xmlns:p14="http://schemas.microsoft.com/office/powerpoint/2010/main" val="17441923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en object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a:xfrm>
            <a:off x="360000" y="1269392"/>
            <a:ext cx="8424000" cy="126939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Tijdelijke aanduiding voor afbeelding 7"/>
          <p:cNvSpPr>
            <a:spLocks noGrp="1"/>
          </p:cNvSpPr>
          <p:nvPr>
            <p:ph type="pic" sz="quarter" idx="10"/>
          </p:nvPr>
        </p:nvSpPr>
        <p:spPr>
          <a:xfrm>
            <a:off x="4752000" y="2808867"/>
            <a:ext cx="4032000" cy="2066138"/>
          </a:xfrm>
          <a:prstGeom prst="roundRect">
            <a:avLst>
              <a:gd name="adj" fmla="val 2304"/>
            </a:avLst>
          </a:prstGeom>
          <a:ln cap="rnd">
            <a:solidFill>
              <a:schemeClr val="bg1"/>
            </a:solidFill>
          </a:ln>
          <a:effectLst/>
        </p:spPr>
        <p:txBody>
          <a:bodyPr lIns="180000" tIns="180000" rIns="180000" bIns="180000"/>
          <a:lstStyle/>
          <a:p>
            <a:r>
              <a:rPr lang="nl-NL"/>
              <a:t>Klik op het pictogram als u een afbeelding wilt toevoegen</a:t>
            </a:r>
          </a:p>
        </p:txBody>
      </p:sp>
      <p:sp>
        <p:nvSpPr>
          <p:cNvPr id="6" name="Tijdelijke aanduiding voor afbeelding 7"/>
          <p:cNvSpPr>
            <a:spLocks noGrp="1"/>
          </p:cNvSpPr>
          <p:nvPr>
            <p:ph type="pic" sz="quarter" idx="11"/>
          </p:nvPr>
        </p:nvSpPr>
        <p:spPr>
          <a:xfrm>
            <a:off x="360000" y="2808867"/>
            <a:ext cx="4032000" cy="2066138"/>
          </a:xfrm>
          <a:prstGeom prst="roundRect">
            <a:avLst>
              <a:gd name="adj" fmla="val 2304"/>
            </a:avLst>
          </a:prstGeom>
          <a:ln cap="rnd">
            <a:solidFill>
              <a:schemeClr val="bg1"/>
            </a:solidFill>
          </a:ln>
          <a:effectLst/>
        </p:spPr>
        <p:txBody>
          <a:bodyPr lIns="180000" tIns="180000" rIns="180000" bIns="180000"/>
          <a:lstStyle/>
          <a:p>
            <a:r>
              <a:rPr lang="nl-NL"/>
              <a:t>Klik op het pictogram als u een afbeelding wilt toevoegen</a:t>
            </a:r>
          </a:p>
        </p:txBody>
      </p:sp>
      <p:sp>
        <p:nvSpPr>
          <p:cNvPr id="7" name="Tijdelijke aanduiding voor dianummer 3"/>
          <p:cNvSpPr>
            <a:spLocks noGrp="1"/>
          </p:cNvSpPr>
          <p:nvPr>
            <p:ph type="sldNum" sz="quarter" idx="4"/>
          </p:nvPr>
        </p:nvSpPr>
        <p:spPr>
          <a:xfrm>
            <a:off x="360000" y="4888509"/>
            <a:ext cx="360000" cy="162050"/>
          </a:xfrm>
          <a:prstGeom prst="rect">
            <a:avLst/>
          </a:prstGeom>
        </p:spPr>
        <p:txBody>
          <a:bodyPr vert="horz" lIns="0" tIns="0" rIns="0" bIns="0" rtlCol="0" anchor="t" anchorCtr="0"/>
          <a:lstStyle>
            <a:lvl1pPr algn="l">
              <a:defRPr sz="975" baseline="0">
                <a:solidFill>
                  <a:srgbClr val="969187"/>
                </a:solidFill>
              </a:defRPr>
            </a:lvl1pPr>
          </a:lstStyle>
          <a:p>
            <a:fld id="{A723241F-5B6B-4100-BE5A-F21894325AA6}" type="slidenum">
              <a:rPr lang="nl-NL" smtClean="0"/>
              <a:pPr/>
              <a:t>‹Nr.›</a:t>
            </a:fld>
            <a:endParaRPr lang="nl-NL"/>
          </a:p>
        </p:txBody>
      </p:sp>
      <p:sp>
        <p:nvSpPr>
          <p:cNvPr id="9" name="Tijdelijke aanduiding voor voettekst 4"/>
          <p:cNvSpPr>
            <a:spLocks noGrp="1"/>
          </p:cNvSpPr>
          <p:nvPr>
            <p:ph type="ftr" sz="quarter" idx="3"/>
          </p:nvPr>
        </p:nvSpPr>
        <p:spPr>
          <a:xfrm>
            <a:off x="810000" y="4888509"/>
            <a:ext cx="5400000" cy="162050"/>
          </a:xfrm>
          <a:prstGeom prst="rect">
            <a:avLst/>
          </a:prstGeom>
        </p:spPr>
        <p:txBody>
          <a:bodyPr vert="horz" lIns="0" tIns="0" rIns="0" bIns="0" rtlCol="0" anchor="t" anchorCtr="0"/>
          <a:lstStyle>
            <a:lvl1pPr algn="l">
              <a:defRPr sz="975" baseline="0">
                <a:solidFill>
                  <a:srgbClr val="969187"/>
                </a:solidFill>
              </a:defRPr>
            </a:lvl1pPr>
          </a:lstStyle>
          <a:p>
            <a:endParaRPr lang="nl-NL"/>
          </a:p>
        </p:txBody>
      </p:sp>
    </p:spTree>
    <p:extLst>
      <p:ext uri="{BB962C8B-B14F-4D97-AF65-F5344CB8AC3E}">
        <p14:creationId xmlns:p14="http://schemas.microsoft.com/office/powerpoint/2010/main" val="647750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umerations 2">
    <p:spTree>
      <p:nvGrpSpPr>
        <p:cNvPr id="1" name=""/>
        <p:cNvGrpSpPr/>
        <p:nvPr/>
      </p:nvGrpSpPr>
      <p:grpSpPr>
        <a:xfrm>
          <a:off x="0" y="0"/>
          <a:ext cx="0" cy="0"/>
          <a:chOff x="0" y="0"/>
          <a:chExt cx="0" cy="0"/>
        </a:xfrm>
      </p:grpSpPr>
      <p:sp>
        <p:nvSpPr>
          <p:cNvPr id="4" name="Inhaltsplatzhalter 2"/>
          <p:cNvSpPr>
            <a:spLocks noGrp="1"/>
          </p:cNvSpPr>
          <p:nvPr>
            <p:ph idx="11"/>
          </p:nvPr>
        </p:nvSpPr>
        <p:spPr>
          <a:xfrm>
            <a:off x="357596" y="1311504"/>
            <a:ext cx="8300840" cy="2917224"/>
          </a:xfrm>
        </p:spPr>
        <p:txBody>
          <a:bodyPr/>
          <a:lstStyle>
            <a:lvl1pPr marL="266700" indent="-266700">
              <a:buFont typeface="+mj-lt"/>
              <a:buAutoNum type="arabicPeriod"/>
              <a:defRPr sz="2000"/>
            </a:lvl1pPr>
            <a:lvl2pPr marL="630238" indent="-173038">
              <a:buFont typeface="Arial" panose="020B0604020202020204" pitchFamily="34" charset="0"/>
              <a:buChar char="•"/>
              <a:defRPr sz="2000"/>
            </a:lvl2pPr>
            <a:lvl3pPr marL="1077913" indent="-163513">
              <a:buFont typeface="Arial" panose="020B0604020202020204" pitchFamily="34" charset="0"/>
              <a:buChar char="•"/>
              <a:defRPr sz="2000"/>
            </a:lvl3pPr>
          </a:lstStyle>
          <a:p>
            <a:pPr lvl="0"/>
            <a:r>
              <a:rPr lang="de-DE" dirty="0" smtClean="0"/>
              <a:t>Textmasterformat bearbeiten</a:t>
            </a:r>
          </a:p>
          <a:p>
            <a:pPr lvl="1"/>
            <a:r>
              <a:rPr lang="de-DE" dirty="0" smtClean="0"/>
              <a:t>Zweite Ebene</a:t>
            </a:r>
          </a:p>
          <a:p>
            <a:pPr lvl="2"/>
            <a:r>
              <a:rPr lang="de-DE" dirty="0" smtClean="0"/>
              <a:t>Dritte Ebene</a:t>
            </a:r>
          </a:p>
        </p:txBody>
      </p:sp>
      <p:sp>
        <p:nvSpPr>
          <p:cNvPr id="5" name="Titel 1"/>
          <p:cNvSpPr>
            <a:spLocks noGrp="1"/>
          </p:cNvSpPr>
          <p:nvPr>
            <p:ph type="title" hasCustomPrompt="1"/>
          </p:nvPr>
        </p:nvSpPr>
        <p:spPr>
          <a:xfrm>
            <a:off x="340685" y="256417"/>
            <a:ext cx="5671178" cy="857515"/>
          </a:xfrm>
          <a:prstGeom prst="rect">
            <a:avLst/>
          </a:prstGeom>
        </p:spPr>
        <p:txBody>
          <a:bodyPr anchor="t" anchorCtr="0">
            <a:normAutofit/>
          </a:bodyPr>
          <a:lstStyle>
            <a:lvl1pPr algn="l">
              <a:lnSpc>
                <a:spcPts val="3500"/>
              </a:lnSpc>
              <a:defRPr sz="3000" baseline="0">
                <a:latin typeface="Cambria" panose="02040503050406030204" pitchFamily="18" charset="0"/>
              </a:defRPr>
            </a:lvl1pPr>
          </a:lstStyle>
          <a:p>
            <a:r>
              <a:rPr lang="en-GB" noProof="0" dirty="0" smtClean="0"/>
              <a:t>Headline</a:t>
            </a:r>
            <a:br>
              <a:rPr lang="en-GB" noProof="0" dirty="0" smtClean="0"/>
            </a:br>
            <a:r>
              <a:rPr lang="en-GB" noProof="0" dirty="0" smtClean="0"/>
              <a:t>2 lines maximum</a:t>
            </a:r>
            <a:endParaRPr lang="en-GB" noProof="0" dirty="0"/>
          </a:p>
        </p:txBody>
      </p:sp>
    </p:spTree>
    <p:extLst>
      <p:ext uri="{BB962C8B-B14F-4D97-AF65-F5344CB8AC3E}">
        <p14:creationId xmlns:p14="http://schemas.microsoft.com/office/powerpoint/2010/main" val="205514569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6" name="Afbeelding 2">
            <a:extLst>
              <a:ext uri="{FF2B5EF4-FFF2-40B4-BE49-F238E27FC236}">
                <a16:creationId xmlns:a16="http://schemas.microsoft.com/office/drawing/2014/main" id="{A6E193DC-1638-4F22-A1DB-1490F4D3FA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9661"/>
          </a:xfrm>
          <a:prstGeom prst="rect">
            <a:avLst/>
          </a:prstGeom>
        </p:spPr>
      </p:pic>
      <p:sp>
        <p:nvSpPr>
          <p:cNvPr id="9" name="Tijdelijke aanduiding voor afbeelding 8"/>
          <p:cNvSpPr>
            <a:spLocks noGrp="1"/>
          </p:cNvSpPr>
          <p:nvPr>
            <p:ph type="pic" sz="quarter" idx="13"/>
          </p:nvPr>
        </p:nvSpPr>
        <p:spPr>
          <a:xfrm>
            <a:off x="0" y="999308"/>
            <a:ext cx="9144000" cy="4145780"/>
          </a:xfrm>
        </p:spPr>
        <p:txBody>
          <a:bodyPr/>
          <a:lstStyle/>
          <a:p>
            <a:r>
              <a:rPr lang="nl-NL"/>
              <a:t>Klik op het pictogram als u een afbeelding wilt toevoegen</a:t>
            </a:r>
          </a:p>
        </p:txBody>
      </p:sp>
      <p:sp>
        <p:nvSpPr>
          <p:cNvPr id="2" name="Title 1"/>
          <p:cNvSpPr>
            <a:spLocks noGrp="1"/>
          </p:cNvSpPr>
          <p:nvPr>
            <p:ph type="ctrTitle"/>
          </p:nvPr>
        </p:nvSpPr>
        <p:spPr>
          <a:xfrm>
            <a:off x="360000" y="4604921"/>
            <a:ext cx="3420000" cy="270083"/>
          </a:xfrm>
        </p:spPr>
        <p:txBody>
          <a:bodyPr lIns="0" tIns="0" rIns="0" bIns="0" anchor="b" anchorCtr="0">
            <a:noAutofit/>
          </a:bodyPr>
          <a:lstStyle>
            <a:lvl1pPr algn="l">
              <a:lnSpc>
                <a:spcPts val="1280"/>
              </a:lnSpc>
              <a:defRPr sz="1280" b="1" baseline="0">
                <a:solidFill>
                  <a:srgbClr val="FFFFFF"/>
                </a:solidFill>
                <a:latin typeface="+mn-lt"/>
              </a:defRPr>
            </a:lvl1pPr>
          </a:lstStyle>
          <a:p>
            <a:r>
              <a:rPr lang="nl-NL"/>
              <a:t>Klik om de stijl te bewerken</a:t>
            </a:r>
            <a:endParaRPr lang="en-US" dirty="0"/>
          </a:p>
        </p:txBody>
      </p:sp>
      <p:sp>
        <p:nvSpPr>
          <p:cNvPr id="7" name="Tijdelijke aanduiding voor afbeelding 12">
            <a:extLst>
              <a:ext uri="{FF2B5EF4-FFF2-40B4-BE49-F238E27FC236}">
                <a16:creationId xmlns:a16="http://schemas.microsoft.com/office/drawing/2014/main" id="{EE39667D-9682-419D-8DCC-0DD91200965E}"/>
              </a:ext>
            </a:extLst>
          </p:cNvPr>
          <p:cNvSpPr>
            <a:spLocks noGrp="1"/>
          </p:cNvSpPr>
          <p:nvPr>
            <p:ph type="pic" sz="quarter" idx="15" hasCustomPrompt="1"/>
          </p:nvPr>
        </p:nvSpPr>
        <p:spPr>
          <a:xfrm>
            <a:off x="7486650" y="3659630"/>
            <a:ext cx="1297350" cy="1215375"/>
          </a:xfrm>
          <a:blipFill>
            <a:blip r:embed="rId3"/>
            <a:stretch>
              <a:fillRect/>
            </a:stretch>
          </a:blipFill>
        </p:spPr>
        <p:txBody>
          <a:bodyPr/>
          <a:lstStyle>
            <a:lvl1pPr marL="0" indent="0">
              <a:buFontTx/>
              <a:buNone/>
              <a:defRPr sz="488" baseline="0"/>
            </a:lvl1pPr>
          </a:lstStyle>
          <a:p>
            <a:r>
              <a:rPr lang="nl-NL"/>
              <a:t> </a:t>
            </a:r>
          </a:p>
        </p:txBody>
      </p:sp>
    </p:spTree>
    <p:extLst>
      <p:ext uri="{BB962C8B-B14F-4D97-AF65-F5344CB8AC3E}">
        <p14:creationId xmlns:p14="http://schemas.microsoft.com/office/powerpoint/2010/main" val="35883682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81AD0B3C-58F5-4801-87E2-5152D61F890C}" type="slidenum">
              <a:rPr lang="en-GB" altLang="en-US">
                <a:solidFill>
                  <a:srgbClr val="000000"/>
                </a:solidFill>
              </a:rPr>
              <a:pPr>
                <a:defRPr/>
              </a:pPr>
              <a:t>‹Nr.›</a:t>
            </a:fld>
            <a:endParaRPr lang="en-GB" altLang="en-US">
              <a:solidFill>
                <a:srgbClr val="000000"/>
              </a:solidFill>
            </a:endParaRPr>
          </a:p>
        </p:txBody>
      </p:sp>
      <p:sp>
        <p:nvSpPr>
          <p:cNvPr id="6" name="Rectangle 8"/>
          <p:cNvSpPr>
            <a:spLocks noGrp="1" noChangeArrowheads="1"/>
          </p:cNvSpPr>
          <p:nvPr>
            <p:ph type="dt" sz="half" idx="12"/>
          </p:nvPr>
        </p:nvSpPr>
        <p:spPr>
          <a:xfrm>
            <a:off x="7377113" y="4805655"/>
            <a:ext cx="1439862" cy="181031"/>
          </a:xfrm>
          <a:prstGeom prst="rect">
            <a:avLst/>
          </a:prstGeom>
          <a:ln/>
        </p:spPr>
        <p:txBody>
          <a:bodyPr/>
          <a:lstStyle>
            <a:lvl1pPr>
              <a:defRPr/>
            </a:lvl1pPr>
          </a:lstStyle>
          <a:p>
            <a:pPr>
              <a:defRPr/>
            </a:pPr>
            <a:endParaRPr lang="en-GB" altLang="en-US" sz="1098">
              <a:solidFill>
                <a:srgbClr val="000000"/>
              </a:solidFill>
            </a:endParaRPr>
          </a:p>
        </p:txBody>
      </p:sp>
    </p:spTree>
    <p:extLst>
      <p:ext uri="{BB962C8B-B14F-4D97-AF65-F5344CB8AC3E}">
        <p14:creationId xmlns:p14="http://schemas.microsoft.com/office/powerpoint/2010/main" val="17127489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nd Content_Horizont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35"/>
            <a:ext cx="8229600" cy="857515"/>
          </a:xfrm>
        </p:spPr>
        <p:txBody>
          <a:bodyPr>
            <a:normAutofit/>
          </a:bodyPr>
          <a:lstStyle>
            <a:lvl1pPr>
              <a:defRPr sz="2194" b="1">
                <a:solidFill>
                  <a:srgbClr val="106379"/>
                </a:solidFill>
                <a:latin typeface="Trebuchet MS" pitchFamily="34" charset="0"/>
              </a:defRPr>
            </a:lvl1pPr>
          </a:lstStyle>
          <a:p>
            <a:r>
              <a:rPr lang="en-US"/>
              <a:t>Click to edit Master title style</a:t>
            </a:r>
          </a:p>
        </p:txBody>
      </p:sp>
      <p:sp>
        <p:nvSpPr>
          <p:cNvPr id="6" name="Slide Number Placeholder 5"/>
          <p:cNvSpPr>
            <a:spLocks noGrp="1"/>
          </p:cNvSpPr>
          <p:nvPr>
            <p:ph type="sldNum" sz="quarter" idx="12"/>
          </p:nvPr>
        </p:nvSpPr>
        <p:spPr>
          <a:xfrm>
            <a:off x="3200400" y="4744926"/>
            <a:ext cx="2133600" cy="273928"/>
          </a:xfrm>
        </p:spPr>
        <p:txBody>
          <a:bodyPr/>
          <a:lstStyle>
            <a:lvl1pPr algn="ctr">
              <a:defRPr>
                <a:solidFill>
                  <a:schemeClr val="bg1"/>
                </a:solidFill>
                <a:latin typeface="Trebuchet MS" pitchFamily="34" charset="0"/>
              </a:defRPr>
            </a:lvl1pPr>
          </a:lstStyle>
          <a:p>
            <a:fld id="{4C1A5566-1473-4D00-B97C-F753F50033F8}" type="slidenum">
              <a:rPr lang="en-US" smtClean="0">
                <a:solidFill>
                  <a:prstClr val="white"/>
                </a:solidFill>
              </a:rPr>
              <a:pPr/>
              <a:t>‹Nr.›</a:t>
            </a:fld>
            <a:endParaRPr lang="en-US">
              <a:solidFill>
                <a:prstClr val="white"/>
              </a:solidFill>
            </a:endParaRPr>
          </a:p>
        </p:txBody>
      </p:sp>
      <p:sp>
        <p:nvSpPr>
          <p:cNvPr id="9" name="Content Placeholder 8"/>
          <p:cNvSpPr>
            <a:spLocks noGrp="1"/>
          </p:cNvSpPr>
          <p:nvPr>
            <p:ph sz="quarter" idx="13"/>
          </p:nvPr>
        </p:nvSpPr>
        <p:spPr>
          <a:xfrm>
            <a:off x="457200" y="1143353"/>
            <a:ext cx="8229600" cy="34300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40061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Line 7"/>
          <p:cNvSpPr>
            <a:spLocks noChangeShapeType="1"/>
          </p:cNvSpPr>
          <p:nvPr/>
        </p:nvSpPr>
        <p:spPr bwMode="auto">
          <a:xfrm>
            <a:off x="0" y="1789665"/>
            <a:ext cx="9144000" cy="0"/>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sz="1800"/>
          </a:p>
        </p:txBody>
      </p:sp>
      <p:sp>
        <p:nvSpPr>
          <p:cNvPr id="6" name="Text Box 13">
            <a:extLst/>
          </p:cNvPr>
          <p:cNvSpPr txBox="1">
            <a:spLocks noChangeArrowheads="1"/>
          </p:cNvSpPr>
          <p:nvPr/>
        </p:nvSpPr>
        <p:spPr bwMode="auto">
          <a:xfrm>
            <a:off x="6770688" y="4813198"/>
            <a:ext cx="1662112" cy="6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eaLnBrk="1" hangingPunct="1">
              <a:spcBef>
                <a:spcPct val="50000"/>
              </a:spcBef>
              <a:defRPr/>
            </a:pPr>
            <a:r>
              <a:rPr lang="en-GB" altLang="en-US" sz="450">
                <a:solidFill>
                  <a:schemeClr val="tx1"/>
                </a:solidFill>
                <a:cs typeface="Arial" charset="0"/>
              </a:rPr>
              <a:t>An agency of the European Union</a:t>
            </a:r>
          </a:p>
        </p:txBody>
      </p:sp>
      <p:sp>
        <p:nvSpPr>
          <p:cNvPr id="7" name="Line 16"/>
          <p:cNvSpPr>
            <a:spLocks noChangeShapeType="1"/>
          </p:cNvSpPr>
          <p:nvPr/>
        </p:nvSpPr>
        <p:spPr bwMode="auto">
          <a:xfrm>
            <a:off x="0" y="5051398"/>
            <a:ext cx="9144000" cy="1587"/>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pic>
        <p:nvPicPr>
          <p:cNvPr id="8" name="Picture 15" descr="EU flag fpr PowerPoint presentations (RGB) (300 pp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74076" y="4673455"/>
            <a:ext cx="309563" cy="209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5">
            <a:extLst/>
          </p:cNvPr>
          <p:cNvSpPr>
            <a:spLocks noChangeArrowheads="1"/>
          </p:cNvSpPr>
          <p:nvPr userDrawn="1"/>
        </p:nvSpPr>
        <p:spPr bwMode="auto">
          <a:xfrm>
            <a:off x="0" y="5052985"/>
            <a:ext cx="9144000" cy="93692"/>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600">
                <a:solidFill>
                  <a:srgbClr val="000000"/>
                </a:solidFill>
                <a:latin typeface="Verdana" pitchFamily="34" charset="0"/>
                <a:cs typeface="Arial" charset="0"/>
              </a:defRPr>
            </a:lvl1pPr>
            <a:lvl2pPr marL="742950" indent="-285750">
              <a:defRPr sz="1600">
                <a:solidFill>
                  <a:srgbClr val="000000"/>
                </a:solidFill>
                <a:latin typeface="Verdana" pitchFamily="34" charset="0"/>
                <a:cs typeface="Arial" charset="0"/>
              </a:defRPr>
            </a:lvl2pPr>
            <a:lvl3pPr marL="1143000" indent="-228600">
              <a:defRPr sz="1600">
                <a:solidFill>
                  <a:srgbClr val="000000"/>
                </a:solidFill>
                <a:latin typeface="Verdana" pitchFamily="34" charset="0"/>
                <a:cs typeface="Arial" charset="0"/>
              </a:defRPr>
            </a:lvl3pPr>
            <a:lvl4pPr marL="1600200" indent="-228600">
              <a:defRPr sz="1600">
                <a:solidFill>
                  <a:srgbClr val="000000"/>
                </a:solidFill>
                <a:latin typeface="Verdana" pitchFamily="34" charset="0"/>
                <a:cs typeface="Arial" charset="0"/>
              </a:defRPr>
            </a:lvl4pPr>
            <a:lvl5pPr marL="2057400" indent="-22860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eaLnBrk="1" hangingPunct="1">
              <a:lnSpc>
                <a:spcPct val="120000"/>
              </a:lnSpc>
              <a:defRPr/>
            </a:pPr>
            <a:endParaRPr lang="en-US" altLang="en-US" sz="1600"/>
          </a:p>
        </p:txBody>
      </p:sp>
      <p:sp>
        <p:nvSpPr>
          <p:cNvPr id="10" name="Line 7"/>
          <p:cNvSpPr>
            <a:spLocks noChangeShapeType="1"/>
          </p:cNvSpPr>
          <p:nvPr userDrawn="1"/>
        </p:nvSpPr>
        <p:spPr bwMode="auto">
          <a:xfrm>
            <a:off x="0" y="2386750"/>
            <a:ext cx="9144000" cy="0"/>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sz="1800"/>
          </a:p>
        </p:txBody>
      </p:sp>
      <p:pic>
        <p:nvPicPr>
          <p:cNvPr id="11" name="Picture 18" descr="EMA+HM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55835" t="15012" b="9796"/>
          <a:stretch>
            <a:fillRect/>
          </a:stretch>
        </p:blipFill>
        <p:spPr bwMode="auto">
          <a:xfrm>
            <a:off x="358776" y="366826"/>
            <a:ext cx="3248025" cy="1664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3">
            <a:extLst/>
          </p:cNvPr>
          <p:cNvSpPr>
            <a:spLocks noChangeArrowheads="1"/>
          </p:cNvSpPr>
          <p:nvPr userDrawn="1"/>
        </p:nvSpPr>
        <p:spPr bwMode="auto">
          <a:xfrm>
            <a:off x="1" y="2245340"/>
            <a:ext cx="65" cy="246297"/>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sz="1600">
                <a:solidFill>
                  <a:srgbClr val="000000"/>
                </a:solidFill>
                <a:latin typeface="Verdana" pitchFamily="34" charset="0"/>
                <a:cs typeface="Arial" charset="0"/>
              </a:defRPr>
            </a:lvl1pPr>
            <a:lvl2pPr marL="742950" indent="-285750">
              <a:defRPr sz="1600">
                <a:solidFill>
                  <a:srgbClr val="000000"/>
                </a:solidFill>
                <a:latin typeface="Verdana" pitchFamily="34" charset="0"/>
                <a:cs typeface="Arial" charset="0"/>
              </a:defRPr>
            </a:lvl2pPr>
            <a:lvl3pPr marL="1143000" indent="-228600">
              <a:defRPr sz="1600">
                <a:solidFill>
                  <a:srgbClr val="000000"/>
                </a:solidFill>
                <a:latin typeface="Verdana" pitchFamily="34" charset="0"/>
                <a:cs typeface="Arial" charset="0"/>
              </a:defRPr>
            </a:lvl3pPr>
            <a:lvl4pPr marL="1600200" indent="-228600">
              <a:defRPr sz="1600">
                <a:solidFill>
                  <a:srgbClr val="000000"/>
                </a:solidFill>
                <a:latin typeface="Verdana" pitchFamily="34" charset="0"/>
                <a:cs typeface="Arial" charset="0"/>
              </a:defRPr>
            </a:lvl4pPr>
            <a:lvl5pPr marL="2057400" indent="-22860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eaLnBrk="1" hangingPunct="1">
              <a:defRPr/>
            </a:pPr>
            <a:endParaRPr lang="en-US" altLang="en-US" sz="1600"/>
          </a:p>
        </p:txBody>
      </p:sp>
      <p:pic>
        <p:nvPicPr>
          <p:cNvPr id="13" name="Picture 18" descr="EMA+HM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15013" r="70952" b="11255"/>
          <a:stretch>
            <a:fillRect/>
          </a:stretch>
        </p:blipFill>
        <p:spPr bwMode="auto">
          <a:xfrm>
            <a:off x="4067176" y="319187"/>
            <a:ext cx="2303463" cy="175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25"/>
          <p:cNvCxnSpPr>
            <a:cxnSpLocks noChangeShapeType="1"/>
          </p:cNvCxnSpPr>
          <p:nvPr userDrawn="1"/>
        </p:nvCxnSpPr>
        <p:spPr bwMode="auto">
          <a:xfrm>
            <a:off x="358776" y="3436411"/>
            <a:ext cx="5362575" cy="0"/>
          </a:xfrm>
          <a:prstGeom prst="straightConnector1">
            <a:avLst/>
          </a:prstGeom>
          <a:noFill/>
          <a:ln w="9525" algn="ctr">
            <a:solidFill>
              <a:schemeClr val="tx2"/>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18201" y="2563017"/>
            <a:ext cx="2322513" cy="23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802438" y="412878"/>
            <a:ext cx="1981200" cy="137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4786" name="Rectangle 2"/>
          <p:cNvSpPr>
            <a:spLocks noGrp="1" noChangeArrowheads="1"/>
          </p:cNvSpPr>
          <p:nvPr>
            <p:ph type="ctrTitle"/>
          </p:nvPr>
        </p:nvSpPr>
        <p:spPr>
          <a:xfrm>
            <a:off x="358775" y="2394739"/>
            <a:ext cx="5399088" cy="936289"/>
          </a:xfrm>
        </p:spPr>
        <p:txBody>
          <a:bodyPr anchor="b"/>
          <a:lstStyle>
            <a:lvl1pPr>
              <a:lnSpc>
                <a:spcPts val="2100"/>
              </a:lnSpc>
              <a:defRPr sz="1900"/>
            </a:lvl1pPr>
          </a:lstStyle>
          <a:p>
            <a:pPr lvl="0"/>
            <a:r>
              <a:rPr lang="en-US" altLang="en-US" noProof="0" dirty="0"/>
              <a:t>Click to edit Master title style</a:t>
            </a:r>
            <a:endParaRPr lang="en-GB" altLang="en-US" noProof="0" dirty="0"/>
          </a:p>
        </p:txBody>
      </p:sp>
      <p:sp>
        <p:nvSpPr>
          <p:cNvPr id="374787" name="Rectangle 3"/>
          <p:cNvSpPr>
            <a:spLocks noGrp="1" noChangeArrowheads="1"/>
          </p:cNvSpPr>
          <p:nvPr>
            <p:ph type="subTitle" idx="1"/>
          </p:nvPr>
        </p:nvSpPr>
        <p:spPr>
          <a:xfrm>
            <a:off x="358775" y="3547095"/>
            <a:ext cx="5399088" cy="39402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0" marR="0" indent="0" algn="l" defTabSz="8072438" rtl="0" eaLnBrk="1" fontAlgn="base" latinLnBrk="0" hangingPunct="1">
              <a:lnSpc>
                <a:spcPts val="1200"/>
              </a:lnSpc>
              <a:spcBef>
                <a:spcPct val="0"/>
              </a:spcBef>
              <a:spcAft>
                <a:spcPct val="0"/>
              </a:spcAft>
              <a:buClr>
                <a:srgbClr val="000000"/>
              </a:buClr>
              <a:buSzTx/>
              <a:buFontTx/>
              <a:buNone/>
              <a:tabLst/>
              <a:defRPr sz="1050"/>
            </a:lvl1pPr>
          </a:lstStyle>
          <a:p>
            <a:pPr lvl="0"/>
            <a:r>
              <a:rPr lang="en-US" altLang="en-US" noProof="0" dirty="0"/>
              <a:t>Click to edit Master subtitle style</a:t>
            </a:r>
            <a:endParaRPr lang="en-GB" altLang="en-US" noProof="0" dirty="0"/>
          </a:p>
        </p:txBody>
      </p:sp>
      <p:sp>
        <p:nvSpPr>
          <p:cNvPr id="3" name="Text Placeholder 2"/>
          <p:cNvSpPr>
            <a:spLocks noGrp="1"/>
          </p:cNvSpPr>
          <p:nvPr>
            <p:ph type="body" sz="quarter" idx="10"/>
          </p:nvPr>
        </p:nvSpPr>
        <p:spPr>
          <a:xfrm>
            <a:off x="358775" y="4013149"/>
            <a:ext cx="5399088" cy="216091"/>
          </a:xfrm>
        </p:spPr>
        <p:txBody>
          <a:bodyPr/>
          <a:lstStyle>
            <a:lvl1pPr>
              <a:lnSpc>
                <a:spcPct val="100000"/>
              </a:lnSpc>
              <a:spcAft>
                <a:spcPts val="0"/>
              </a:spcAft>
              <a:defRPr sz="1100"/>
            </a:lvl1pPr>
          </a:lstStyle>
          <a:p>
            <a:pPr lvl="0"/>
            <a:r>
              <a:rPr lang="en-US" altLang="en-US"/>
              <a:t>Click to edit Master text styles</a:t>
            </a:r>
          </a:p>
        </p:txBody>
      </p:sp>
    </p:spTree>
    <p:extLst>
      <p:ext uri="{BB962C8B-B14F-4D97-AF65-F5344CB8AC3E}">
        <p14:creationId xmlns:p14="http://schemas.microsoft.com/office/powerpoint/2010/main" val="37161777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100" b="0" baseline="0"/>
            </a:lvl1pPr>
          </a:lstStyle>
          <a:p>
            <a:r>
              <a:rPr lang="en-US"/>
              <a:t>Click to edit Master title style</a:t>
            </a:r>
            <a:endParaRPr lang="en-GB"/>
          </a:p>
        </p:txBody>
      </p:sp>
      <p:sp>
        <p:nvSpPr>
          <p:cNvPr id="3" name="Content Placeholder 2"/>
          <p:cNvSpPr>
            <a:spLocks noGrp="1"/>
          </p:cNvSpPr>
          <p:nvPr>
            <p:ph sz="half" idx="1"/>
          </p:nvPr>
        </p:nvSpPr>
        <p:spPr>
          <a:xfrm>
            <a:off x="358776" y="1619750"/>
            <a:ext cx="4118400" cy="2970336"/>
          </a:xfrm>
        </p:spPr>
        <p:txBody>
          <a:bodyPr/>
          <a:lstStyle>
            <a:lvl1pPr marL="0" marR="0" indent="0" algn="l" defTabSz="8072438" rtl="0" eaLnBrk="1" fontAlgn="base" latinLnBrk="0" hangingPunct="1">
              <a:lnSpc>
                <a:spcPts val="2100"/>
              </a:lnSpc>
              <a:spcBef>
                <a:spcPct val="0"/>
              </a:spcBef>
              <a:spcAft>
                <a:spcPts val="900"/>
              </a:spcAft>
              <a:buClr>
                <a:srgbClr val="000000"/>
              </a:buClr>
              <a:buSzTx/>
              <a:buFontTx/>
              <a:buNone/>
              <a:tabLst/>
              <a:defRPr sz="1500"/>
            </a:lvl1pPr>
            <a:lvl2pPr>
              <a:defRPr sz="1350"/>
            </a:lvl2pPr>
            <a:lvl3pPr>
              <a:defRPr sz="1200"/>
            </a:lvl3pPr>
            <a:lvl4pPr>
              <a:defRPr sz="1050"/>
            </a:lvl4pPr>
            <a:lvl5pPr>
              <a:defRPr sz="105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p:cNvSpPr>
            <a:spLocks noGrp="1"/>
          </p:cNvSpPr>
          <p:nvPr>
            <p:ph sz="half" idx="13"/>
          </p:nvPr>
        </p:nvSpPr>
        <p:spPr>
          <a:xfrm>
            <a:off x="4662000" y="1619750"/>
            <a:ext cx="4118400" cy="2970336"/>
          </a:xfrm>
        </p:spPr>
        <p:txBody>
          <a:bodyPr/>
          <a:lstStyle>
            <a:lvl1pPr marL="0" marR="0" indent="0" algn="l" defTabSz="8072438" rtl="0" eaLnBrk="1" fontAlgn="base" latinLnBrk="0" hangingPunct="1">
              <a:lnSpc>
                <a:spcPts val="2100"/>
              </a:lnSpc>
              <a:spcBef>
                <a:spcPct val="0"/>
              </a:spcBef>
              <a:spcAft>
                <a:spcPts val="900"/>
              </a:spcAft>
              <a:buClr>
                <a:srgbClr val="000000"/>
              </a:buClr>
              <a:buSzTx/>
              <a:buFontTx/>
              <a:buNone/>
              <a:tabLst/>
              <a:defRPr sz="1500"/>
            </a:lvl1pPr>
            <a:lvl2pPr>
              <a:defRPr sz="1350"/>
            </a:lvl2pPr>
            <a:lvl3pPr>
              <a:defRPr sz="1200"/>
            </a:lvl3pPr>
            <a:lvl4pPr>
              <a:defRPr sz="1050"/>
            </a:lvl4pPr>
            <a:lvl5pPr>
              <a:defRPr sz="105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a:extLst/>
          </p:cNvPr>
          <p:cNvSpPr>
            <a:spLocks noGrp="1" noChangeArrowheads="1"/>
          </p:cNvSpPr>
          <p:nvPr>
            <p:ph type="sldNum" sz="quarter" idx="14"/>
          </p:nvPr>
        </p:nvSpPr>
        <p:spPr>
          <a:ln/>
        </p:spPr>
        <p:txBody>
          <a:bodyPr/>
          <a:lstStyle>
            <a:lvl1pPr>
              <a:defRPr/>
            </a:lvl1pPr>
          </a:lstStyle>
          <a:p>
            <a:pPr>
              <a:defRPr/>
            </a:pPr>
            <a:fld id="{6C1FB9EA-4B52-4DBB-9E4E-86333ADA22E7}" type="slidenum">
              <a:rPr lang="en-GB" altLang="en-US"/>
              <a:pPr>
                <a:defRPr/>
              </a:pPr>
              <a:t>‹Nr.›</a:t>
            </a:fld>
            <a:endParaRPr lang="en-GB" altLang="en-US"/>
          </a:p>
        </p:txBody>
      </p:sp>
      <p:sp>
        <p:nvSpPr>
          <p:cNvPr id="6" name="Rectangle 8">
            <a:extLst/>
          </p:cNvPr>
          <p:cNvSpPr>
            <a:spLocks noGrp="1" noChangeArrowheads="1"/>
          </p:cNvSpPr>
          <p:nvPr>
            <p:ph type="dt" sz="half" idx="15"/>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13802638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intro">
    <p:spTree>
      <p:nvGrpSpPr>
        <p:cNvPr id="1" name=""/>
        <p:cNvGrpSpPr/>
        <p:nvPr/>
      </p:nvGrpSpPr>
      <p:grpSpPr>
        <a:xfrm>
          <a:off x="0" y="0"/>
          <a:ext cx="0" cy="0"/>
          <a:chOff x="0" y="0"/>
          <a:chExt cx="0" cy="0"/>
        </a:xfrm>
      </p:grpSpPr>
      <p:sp>
        <p:nvSpPr>
          <p:cNvPr id="11" name="Text Placeholder 9"/>
          <p:cNvSpPr>
            <a:spLocks noGrp="1"/>
          </p:cNvSpPr>
          <p:nvPr>
            <p:ph type="body" sz="quarter" idx="14"/>
          </p:nvPr>
        </p:nvSpPr>
        <p:spPr>
          <a:xfrm>
            <a:off x="360000" y="1996651"/>
            <a:ext cx="6120000" cy="755881"/>
          </a:xfrm>
        </p:spPr>
        <p:txBody>
          <a:bodyPr anchor="b"/>
          <a:lstStyle>
            <a:lvl1pPr>
              <a:lnSpc>
                <a:spcPts val="2400"/>
              </a:lnSpc>
              <a:spcAft>
                <a:spcPts val="0"/>
              </a:spcAft>
              <a:defRPr sz="2100" b="0">
                <a:solidFill>
                  <a:srgbClr val="003399"/>
                </a:solidFill>
              </a:defRPr>
            </a:lvl1pPr>
          </a:lstStyle>
          <a:p>
            <a:pPr lvl="0"/>
            <a:r>
              <a:rPr lang="en-US"/>
              <a:t>Click to edit Master text styles</a:t>
            </a:r>
          </a:p>
        </p:txBody>
      </p:sp>
      <p:sp>
        <p:nvSpPr>
          <p:cNvPr id="13" name="Text Placeholder 12"/>
          <p:cNvSpPr>
            <a:spLocks noGrp="1"/>
          </p:cNvSpPr>
          <p:nvPr>
            <p:ph type="body" sz="quarter" idx="15"/>
          </p:nvPr>
        </p:nvSpPr>
        <p:spPr>
          <a:xfrm>
            <a:off x="360363" y="2932696"/>
            <a:ext cx="6119812" cy="1728056"/>
          </a:xfrm>
        </p:spPr>
        <p:txBody>
          <a:bodyPr/>
          <a:lstStyle>
            <a:lvl1pPr>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p:cNvPr>
          <p:cNvSpPr>
            <a:spLocks noGrp="1" noChangeArrowheads="1"/>
          </p:cNvSpPr>
          <p:nvPr>
            <p:ph type="sldNum" sz="quarter" idx="16"/>
          </p:nvPr>
        </p:nvSpPr>
        <p:spPr>
          <a:ln/>
        </p:spPr>
        <p:txBody>
          <a:bodyPr/>
          <a:lstStyle>
            <a:lvl1pPr>
              <a:defRPr/>
            </a:lvl1pPr>
          </a:lstStyle>
          <a:p>
            <a:pPr>
              <a:defRPr/>
            </a:pPr>
            <a:fld id="{75501B2E-8DB7-4F8B-AE54-7E55A3501082}" type="slidenum">
              <a:rPr lang="en-GB" altLang="en-US"/>
              <a:pPr>
                <a:defRPr/>
              </a:pPr>
              <a:t>‹Nr.›</a:t>
            </a:fld>
            <a:endParaRPr lang="en-GB" altLang="en-US"/>
          </a:p>
        </p:txBody>
      </p:sp>
      <p:sp>
        <p:nvSpPr>
          <p:cNvPr id="5" name="Rectangle 8">
            <a:extLst/>
          </p:cNvPr>
          <p:cNvSpPr>
            <a:spLocks noGrp="1" noChangeArrowheads="1"/>
          </p:cNvSpPr>
          <p:nvPr>
            <p:ph type="dt" sz="half" idx="17"/>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41415317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Norm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p:cNvPr>
          <p:cNvSpPr>
            <a:spLocks noGrp="1" noChangeArrowheads="1"/>
          </p:cNvSpPr>
          <p:nvPr>
            <p:ph type="sldNum" sz="quarter" idx="10"/>
          </p:nvPr>
        </p:nvSpPr>
        <p:spPr>
          <a:ln/>
        </p:spPr>
        <p:txBody>
          <a:bodyPr/>
          <a:lstStyle>
            <a:lvl1pPr>
              <a:defRPr/>
            </a:lvl1pPr>
          </a:lstStyle>
          <a:p>
            <a:pPr>
              <a:defRPr/>
            </a:pPr>
            <a:fld id="{5A399811-11C5-4795-8996-3A6EBC8C10AF}" type="slidenum">
              <a:rPr lang="en-GB" altLang="en-US"/>
              <a:pPr>
                <a:defRPr/>
              </a:pPr>
              <a:t>‹Nr.›</a:t>
            </a:fld>
            <a:endParaRPr lang="en-GB" altLang="en-US"/>
          </a:p>
        </p:txBody>
      </p:sp>
      <p:sp>
        <p:nvSpPr>
          <p:cNvPr id="5" name="Rectangle 8">
            <a:extLst/>
          </p:cNvPr>
          <p:cNvSpPr>
            <a:spLocks noGrp="1" noChangeArrowheads="1"/>
          </p:cNvSpPr>
          <p:nvPr>
            <p:ph type="dt" sz="half" idx="11"/>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141141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oub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Content Placeholder 2"/>
          <p:cNvSpPr>
            <a:spLocks noGrp="1"/>
          </p:cNvSpPr>
          <p:nvPr>
            <p:ph sz="half" idx="1"/>
          </p:nvPr>
        </p:nvSpPr>
        <p:spPr>
          <a:xfrm>
            <a:off x="358776" y="1619750"/>
            <a:ext cx="4118400" cy="2970336"/>
          </a:xfrm>
        </p:spPr>
        <p:txBody>
          <a:bodyPr/>
          <a:lstStyle>
            <a:lvl1pPr>
              <a:defRPr sz="1500"/>
            </a:lvl1pPr>
            <a:lvl2pPr>
              <a:defRPr sz="1350"/>
            </a:lvl2pPr>
            <a:lvl3pPr>
              <a:defRPr sz="1200"/>
            </a:lvl3pPr>
            <a:lvl4pPr>
              <a:defRPr sz="1050"/>
            </a:lvl4pPr>
            <a:lvl5pPr>
              <a:defRPr sz="105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62489" y="1619750"/>
            <a:ext cx="4117975" cy="2970336"/>
          </a:xfrm>
        </p:spPr>
        <p:txBody>
          <a:bodyPr/>
          <a:lstStyle>
            <a:lvl1pPr>
              <a:defRPr sz="1500"/>
            </a:lvl1pPr>
            <a:lvl2pPr>
              <a:defRPr sz="1350"/>
            </a:lvl2pPr>
            <a:lvl3pPr>
              <a:defRPr sz="1200"/>
            </a:lvl3pPr>
            <a:lvl4pPr>
              <a:defRPr sz="1050"/>
            </a:lvl4pPr>
            <a:lvl5pPr>
              <a:defRPr sz="105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p:cNvPr>
          <p:cNvSpPr>
            <a:spLocks noGrp="1" noChangeArrowheads="1"/>
          </p:cNvSpPr>
          <p:nvPr>
            <p:ph type="ftr" sz="quarter" idx="10"/>
          </p:nvPr>
        </p:nvSpPr>
        <p:spPr>
          <a:xfrm>
            <a:off x="719139" y="4805258"/>
            <a:ext cx="6478587" cy="219143"/>
          </a:xfrm>
          <a:prstGeom prst="rect">
            <a:avLst/>
          </a:prstGeom>
        </p:spPr>
        <p:txBody>
          <a:bodyPr/>
          <a:lstStyle>
            <a:lvl1pPr>
              <a:defRPr/>
            </a:lvl1pPr>
          </a:lstStyle>
          <a:p>
            <a:pPr>
              <a:defRPr/>
            </a:pPr>
            <a:r>
              <a:rPr lang="en-GB" altLang="en-US"/>
              <a:t>EMA/HMA/EC workshop on electronic Product Information (ePI)</a:t>
            </a:r>
          </a:p>
        </p:txBody>
      </p:sp>
      <p:sp>
        <p:nvSpPr>
          <p:cNvPr id="6" name="Rectangle 5">
            <a:extLst/>
          </p:cNvPr>
          <p:cNvSpPr>
            <a:spLocks noGrp="1" noChangeArrowheads="1"/>
          </p:cNvSpPr>
          <p:nvPr>
            <p:ph type="sldNum" sz="quarter" idx="11"/>
          </p:nvPr>
        </p:nvSpPr>
        <p:spPr/>
        <p:txBody>
          <a:bodyPr/>
          <a:lstStyle>
            <a:lvl1pPr>
              <a:defRPr/>
            </a:lvl1pPr>
          </a:lstStyle>
          <a:p>
            <a:pPr>
              <a:defRPr/>
            </a:pPr>
            <a:fld id="{74E0012F-667F-491D-A182-7E375054B9D7}" type="slidenum">
              <a:rPr lang="en-GB" altLang="en-US"/>
              <a:pPr>
                <a:defRPr/>
              </a:pPr>
              <a:t>‹Nr.›</a:t>
            </a:fld>
            <a:endParaRPr lang="en-GB" altLang="en-US"/>
          </a:p>
        </p:txBody>
      </p:sp>
      <p:sp>
        <p:nvSpPr>
          <p:cNvPr id="7" name="Rectangle 8">
            <a:extLst/>
          </p:cNvPr>
          <p:cNvSpPr>
            <a:spLocks noGrp="1" noChangeArrowheads="1"/>
          </p:cNvSpPr>
          <p:nvPr>
            <p:ph type="dt" sz="half" idx="12"/>
          </p:nvPr>
        </p:nvSpPr>
        <p:spPr/>
        <p:txBody>
          <a:bodyPr/>
          <a:lstStyle>
            <a:lvl1pPr>
              <a:defRPr/>
            </a:lvl1pPr>
          </a:lstStyle>
          <a:p>
            <a:pPr>
              <a:defRPr/>
            </a:pPr>
            <a:endParaRPr lang="en-GB" altLang="en-US"/>
          </a:p>
        </p:txBody>
      </p:sp>
    </p:spTree>
    <p:extLst>
      <p:ext uri="{BB962C8B-B14F-4D97-AF65-F5344CB8AC3E}">
        <p14:creationId xmlns:p14="http://schemas.microsoft.com/office/powerpoint/2010/main" val="19262276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p:cNvPr>
          <p:cNvSpPr>
            <a:spLocks noGrp="1" noChangeArrowheads="1"/>
          </p:cNvSpPr>
          <p:nvPr>
            <p:ph type="ftr" sz="quarter" idx="10"/>
          </p:nvPr>
        </p:nvSpPr>
        <p:spPr>
          <a:xfrm>
            <a:off x="719139" y="4805258"/>
            <a:ext cx="6478587" cy="219143"/>
          </a:xfrm>
          <a:prstGeom prst="rect">
            <a:avLst/>
          </a:prstGeom>
        </p:spPr>
        <p:txBody>
          <a:bodyPr/>
          <a:lstStyle>
            <a:lvl1pPr>
              <a:defRPr/>
            </a:lvl1pPr>
          </a:lstStyle>
          <a:p>
            <a:pPr>
              <a:defRPr/>
            </a:pPr>
            <a:r>
              <a:rPr lang="en-GB" altLang="en-US"/>
              <a:t>EMA/HMA/EC workshop on electronic Product Information (ePI)</a:t>
            </a:r>
          </a:p>
        </p:txBody>
      </p:sp>
      <p:sp>
        <p:nvSpPr>
          <p:cNvPr id="4" name="Rectangle 5">
            <a:extLst/>
          </p:cNvPr>
          <p:cNvSpPr>
            <a:spLocks noGrp="1" noChangeArrowheads="1"/>
          </p:cNvSpPr>
          <p:nvPr>
            <p:ph type="sldNum" sz="quarter" idx="11"/>
          </p:nvPr>
        </p:nvSpPr>
        <p:spPr/>
        <p:txBody>
          <a:bodyPr/>
          <a:lstStyle>
            <a:lvl1pPr>
              <a:defRPr/>
            </a:lvl1pPr>
          </a:lstStyle>
          <a:p>
            <a:pPr>
              <a:defRPr/>
            </a:pPr>
            <a:fld id="{C938ACF2-7E42-425D-A2B5-F7626A31DF13}" type="slidenum">
              <a:rPr lang="en-GB" altLang="en-US"/>
              <a:pPr>
                <a:defRPr/>
              </a:pPr>
              <a:t>‹Nr.›</a:t>
            </a:fld>
            <a:endParaRPr lang="en-GB" altLang="en-US"/>
          </a:p>
        </p:txBody>
      </p:sp>
      <p:sp>
        <p:nvSpPr>
          <p:cNvPr id="5" name="Rectangle 8">
            <a:extLst/>
          </p:cNvPr>
          <p:cNvSpPr>
            <a:spLocks noGrp="1" noChangeArrowheads="1"/>
          </p:cNvSpPr>
          <p:nvPr>
            <p:ph type="dt" sz="half" idx="12"/>
          </p:nvPr>
        </p:nvSpPr>
        <p:spPr/>
        <p:txBody>
          <a:bodyPr/>
          <a:lstStyle>
            <a:lvl1pPr>
              <a:defRPr/>
            </a:lvl1pPr>
          </a:lstStyle>
          <a:p>
            <a:pPr>
              <a:defRPr/>
            </a:pPr>
            <a:endParaRPr lang="en-GB" altLang="en-US"/>
          </a:p>
        </p:txBody>
      </p:sp>
    </p:spTree>
    <p:extLst>
      <p:ext uri="{BB962C8B-B14F-4D97-AF65-F5344CB8AC3E}">
        <p14:creationId xmlns:p14="http://schemas.microsoft.com/office/powerpoint/2010/main" val="25006006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page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504155"/>
            <a:ext cx="9144000" cy="4548204"/>
          </a:xfrm>
        </p:spPr>
        <p:txBody>
          <a:bodyPr/>
          <a:lstStyle>
            <a:lvl1pPr>
              <a:defRPr/>
            </a:lvl1pPr>
          </a:lstStyle>
          <a:p>
            <a:pPr lvl="0"/>
            <a:r>
              <a:rPr lang="en-US" noProof="0"/>
              <a:t>Click icon to add picture</a:t>
            </a:r>
            <a:endParaRPr lang="en-GB" noProof="0"/>
          </a:p>
        </p:txBody>
      </p:sp>
    </p:spTree>
    <p:extLst>
      <p:ext uri="{BB962C8B-B14F-4D97-AF65-F5344CB8AC3E}">
        <p14:creationId xmlns:p14="http://schemas.microsoft.com/office/powerpoint/2010/main" val="358145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9" name="Titel 1"/>
          <p:cNvSpPr>
            <a:spLocks noGrp="1"/>
          </p:cNvSpPr>
          <p:nvPr>
            <p:ph type="title" hasCustomPrompt="1"/>
          </p:nvPr>
        </p:nvSpPr>
        <p:spPr>
          <a:xfrm>
            <a:off x="340685" y="256417"/>
            <a:ext cx="5671178" cy="857515"/>
          </a:xfrm>
          <a:prstGeom prst="rect">
            <a:avLst/>
          </a:prstGeom>
        </p:spPr>
        <p:txBody>
          <a:bodyPr anchor="t" anchorCtr="0">
            <a:normAutofit/>
          </a:bodyPr>
          <a:lstStyle>
            <a:lvl1pPr algn="l">
              <a:lnSpc>
                <a:spcPts val="3500"/>
              </a:lnSpc>
              <a:defRPr sz="3000" baseline="0">
                <a:latin typeface="Cambria" panose="02040503050406030204" pitchFamily="18" charset="0"/>
              </a:defRPr>
            </a:lvl1pPr>
          </a:lstStyle>
          <a:p>
            <a:r>
              <a:rPr lang="en-GB" noProof="0" dirty="0" smtClean="0"/>
              <a:t>Headline</a:t>
            </a:r>
            <a:br>
              <a:rPr lang="en-GB" noProof="0" dirty="0" smtClean="0"/>
            </a:br>
            <a:r>
              <a:rPr lang="en-GB" noProof="0" dirty="0" smtClean="0"/>
              <a:t>2 lines maximum</a:t>
            </a:r>
            <a:endParaRPr lang="en-GB" noProof="0" dirty="0"/>
          </a:p>
        </p:txBody>
      </p:sp>
      <p:sp>
        <p:nvSpPr>
          <p:cNvPr id="12" name="Untertitel 2"/>
          <p:cNvSpPr>
            <a:spLocks noGrp="1"/>
          </p:cNvSpPr>
          <p:nvPr>
            <p:ph type="subTitle" idx="10" hasCustomPrompt="1"/>
          </p:nvPr>
        </p:nvSpPr>
        <p:spPr>
          <a:xfrm>
            <a:off x="347042" y="1368392"/>
            <a:ext cx="8328646" cy="2932344"/>
          </a:xfrm>
          <a:prstGeom prst="rect">
            <a:avLst/>
          </a:prstGeom>
        </p:spPr>
        <p:txBody>
          <a:bodyPr>
            <a:normAutofit/>
          </a:bodyPr>
          <a:lstStyle>
            <a:lvl1pPr marL="0" indent="0" algn="l">
              <a:lnSpc>
                <a:spcPts val="2400"/>
              </a:lnSpc>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Text</a:t>
            </a:r>
            <a:endParaRPr lang="en-GB" noProof="0" dirty="0"/>
          </a:p>
        </p:txBody>
      </p:sp>
    </p:spTree>
    <p:extLst>
      <p:ext uri="{BB962C8B-B14F-4D97-AF65-F5344CB8AC3E}">
        <p14:creationId xmlns:p14="http://schemas.microsoft.com/office/powerpoint/2010/main" val="51834710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64394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Line 7"/>
          <p:cNvSpPr>
            <a:spLocks noChangeShapeType="1"/>
          </p:cNvSpPr>
          <p:nvPr/>
        </p:nvSpPr>
        <p:spPr bwMode="auto">
          <a:xfrm>
            <a:off x="0" y="1789665"/>
            <a:ext cx="9144000" cy="0"/>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sz="1800"/>
          </a:p>
        </p:txBody>
      </p:sp>
      <p:sp>
        <p:nvSpPr>
          <p:cNvPr id="6" name="Text Box 13">
            <a:extLst/>
          </p:cNvPr>
          <p:cNvSpPr txBox="1">
            <a:spLocks noChangeArrowheads="1"/>
          </p:cNvSpPr>
          <p:nvPr/>
        </p:nvSpPr>
        <p:spPr bwMode="auto">
          <a:xfrm>
            <a:off x="6770688" y="4813198"/>
            <a:ext cx="1662112" cy="6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eaLnBrk="1" hangingPunct="1">
              <a:spcBef>
                <a:spcPct val="50000"/>
              </a:spcBef>
              <a:defRPr/>
            </a:pPr>
            <a:r>
              <a:rPr lang="en-GB" altLang="en-US" sz="450">
                <a:solidFill>
                  <a:schemeClr val="tx1"/>
                </a:solidFill>
                <a:cs typeface="Arial" charset="0"/>
              </a:rPr>
              <a:t>An agency of the European Union</a:t>
            </a:r>
          </a:p>
        </p:txBody>
      </p:sp>
      <p:sp>
        <p:nvSpPr>
          <p:cNvPr id="7" name="Line 16"/>
          <p:cNvSpPr>
            <a:spLocks noChangeShapeType="1"/>
          </p:cNvSpPr>
          <p:nvPr/>
        </p:nvSpPr>
        <p:spPr bwMode="auto">
          <a:xfrm>
            <a:off x="0" y="5051398"/>
            <a:ext cx="9144000" cy="1587"/>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pic>
        <p:nvPicPr>
          <p:cNvPr id="8" name="Picture 15" descr="EU flag fpr PowerPoint presentations (RGB) (300 pp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74076" y="4673455"/>
            <a:ext cx="309563" cy="209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5">
            <a:extLst/>
          </p:cNvPr>
          <p:cNvSpPr>
            <a:spLocks noChangeArrowheads="1"/>
          </p:cNvSpPr>
          <p:nvPr userDrawn="1"/>
        </p:nvSpPr>
        <p:spPr bwMode="auto">
          <a:xfrm>
            <a:off x="0" y="5052985"/>
            <a:ext cx="9144000" cy="93692"/>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600">
                <a:solidFill>
                  <a:srgbClr val="000000"/>
                </a:solidFill>
                <a:latin typeface="Verdana" pitchFamily="34" charset="0"/>
                <a:cs typeface="Arial" pitchFamily="34" charset="0"/>
              </a:defRPr>
            </a:lvl1pPr>
            <a:lvl2pPr marL="742950" indent="-285750" eaLnBrk="0" hangingPunct="0">
              <a:defRPr sz="1600">
                <a:solidFill>
                  <a:srgbClr val="000000"/>
                </a:solidFill>
                <a:latin typeface="Verdana" pitchFamily="34" charset="0"/>
                <a:cs typeface="Arial" pitchFamily="34" charset="0"/>
              </a:defRPr>
            </a:lvl2pPr>
            <a:lvl3pPr marL="1143000" indent="-228600" eaLnBrk="0" hangingPunct="0">
              <a:defRPr sz="1600">
                <a:solidFill>
                  <a:srgbClr val="000000"/>
                </a:solidFill>
                <a:latin typeface="Verdana" pitchFamily="34" charset="0"/>
                <a:cs typeface="Arial" pitchFamily="34" charset="0"/>
              </a:defRPr>
            </a:lvl3pPr>
            <a:lvl4pPr marL="1600200" indent="-228600" eaLnBrk="0" hangingPunct="0">
              <a:defRPr sz="1600">
                <a:solidFill>
                  <a:srgbClr val="000000"/>
                </a:solidFill>
                <a:latin typeface="Verdana" pitchFamily="34" charset="0"/>
                <a:cs typeface="Arial" pitchFamily="34" charset="0"/>
              </a:defRPr>
            </a:lvl4pPr>
            <a:lvl5pPr marL="2057400" indent="-228600" eaLnBrk="0" hangingPunct="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eaLnBrk="1" hangingPunct="1">
              <a:lnSpc>
                <a:spcPct val="120000"/>
              </a:lnSpc>
              <a:defRPr/>
            </a:pPr>
            <a:endParaRPr lang="en-US" altLang="en-US" sz="1600"/>
          </a:p>
        </p:txBody>
      </p:sp>
      <p:sp>
        <p:nvSpPr>
          <p:cNvPr id="10" name="Line 7"/>
          <p:cNvSpPr>
            <a:spLocks noChangeShapeType="1"/>
          </p:cNvSpPr>
          <p:nvPr userDrawn="1"/>
        </p:nvSpPr>
        <p:spPr bwMode="auto">
          <a:xfrm>
            <a:off x="0" y="2386750"/>
            <a:ext cx="9144000" cy="0"/>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sz="1800"/>
          </a:p>
        </p:txBody>
      </p:sp>
      <p:pic>
        <p:nvPicPr>
          <p:cNvPr id="11" name="Picture 18" descr="EMA+HM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55835" t="15012" b="9796"/>
          <a:stretch>
            <a:fillRect/>
          </a:stretch>
        </p:blipFill>
        <p:spPr bwMode="auto">
          <a:xfrm>
            <a:off x="358776" y="366826"/>
            <a:ext cx="3248025" cy="1664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3">
            <a:extLst/>
          </p:cNvPr>
          <p:cNvSpPr>
            <a:spLocks noChangeArrowheads="1"/>
          </p:cNvSpPr>
          <p:nvPr userDrawn="1"/>
        </p:nvSpPr>
        <p:spPr bwMode="auto">
          <a:xfrm>
            <a:off x="1" y="2245340"/>
            <a:ext cx="65" cy="246297"/>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a:solidFill>
                  <a:srgbClr val="000000"/>
                </a:solidFill>
                <a:latin typeface="Verdana" pitchFamily="34" charset="0"/>
                <a:cs typeface="Arial" pitchFamily="34" charset="0"/>
              </a:defRPr>
            </a:lvl1pPr>
            <a:lvl2pPr marL="742950" indent="-285750" eaLnBrk="0" hangingPunct="0">
              <a:defRPr sz="1600">
                <a:solidFill>
                  <a:srgbClr val="000000"/>
                </a:solidFill>
                <a:latin typeface="Verdana" pitchFamily="34" charset="0"/>
                <a:cs typeface="Arial" pitchFamily="34" charset="0"/>
              </a:defRPr>
            </a:lvl2pPr>
            <a:lvl3pPr marL="1143000" indent="-228600" eaLnBrk="0" hangingPunct="0">
              <a:defRPr sz="1600">
                <a:solidFill>
                  <a:srgbClr val="000000"/>
                </a:solidFill>
                <a:latin typeface="Verdana" pitchFamily="34" charset="0"/>
                <a:cs typeface="Arial" pitchFamily="34" charset="0"/>
              </a:defRPr>
            </a:lvl3pPr>
            <a:lvl4pPr marL="1600200" indent="-228600" eaLnBrk="0" hangingPunct="0">
              <a:defRPr sz="1600">
                <a:solidFill>
                  <a:srgbClr val="000000"/>
                </a:solidFill>
                <a:latin typeface="Verdana" pitchFamily="34" charset="0"/>
                <a:cs typeface="Arial" pitchFamily="34" charset="0"/>
              </a:defRPr>
            </a:lvl4pPr>
            <a:lvl5pPr marL="2057400" indent="-228600" eaLnBrk="0" hangingPunct="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eaLnBrk="1" hangingPunct="1">
              <a:defRPr/>
            </a:pPr>
            <a:endParaRPr lang="en-US" altLang="en-US" sz="1600"/>
          </a:p>
        </p:txBody>
      </p:sp>
      <p:pic>
        <p:nvPicPr>
          <p:cNvPr id="13" name="Picture 18" descr="EMA+HM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15013" r="70952" b="11255"/>
          <a:stretch>
            <a:fillRect/>
          </a:stretch>
        </p:blipFill>
        <p:spPr bwMode="auto">
          <a:xfrm>
            <a:off x="4067176" y="319187"/>
            <a:ext cx="2303463" cy="175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25"/>
          <p:cNvCxnSpPr>
            <a:cxnSpLocks noChangeShapeType="1"/>
          </p:cNvCxnSpPr>
          <p:nvPr userDrawn="1"/>
        </p:nvCxnSpPr>
        <p:spPr bwMode="auto">
          <a:xfrm>
            <a:off x="358776" y="3436411"/>
            <a:ext cx="5362575" cy="0"/>
          </a:xfrm>
          <a:prstGeom prst="straightConnector1">
            <a:avLst/>
          </a:prstGeom>
          <a:noFill/>
          <a:ln w="9525" algn="ctr">
            <a:solidFill>
              <a:schemeClr val="tx2"/>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18201" y="2563017"/>
            <a:ext cx="2322513" cy="23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802438" y="412878"/>
            <a:ext cx="1981200" cy="137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4786" name="Rectangle 2"/>
          <p:cNvSpPr>
            <a:spLocks noGrp="1" noChangeArrowheads="1"/>
          </p:cNvSpPr>
          <p:nvPr>
            <p:ph type="ctrTitle"/>
          </p:nvPr>
        </p:nvSpPr>
        <p:spPr>
          <a:xfrm>
            <a:off x="358775" y="2394739"/>
            <a:ext cx="5399088" cy="936289"/>
          </a:xfrm>
        </p:spPr>
        <p:txBody>
          <a:bodyPr anchor="b"/>
          <a:lstStyle>
            <a:lvl1pPr>
              <a:lnSpc>
                <a:spcPts val="2100"/>
              </a:lnSpc>
              <a:defRPr sz="1900"/>
            </a:lvl1pPr>
          </a:lstStyle>
          <a:p>
            <a:pPr lvl="0"/>
            <a:r>
              <a:rPr lang="en-US" altLang="en-US" noProof="0" dirty="0"/>
              <a:t>Click to edit Master title style</a:t>
            </a:r>
            <a:endParaRPr lang="en-GB" altLang="en-US" noProof="0" dirty="0"/>
          </a:p>
        </p:txBody>
      </p:sp>
      <p:sp>
        <p:nvSpPr>
          <p:cNvPr id="374787" name="Rectangle 3"/>
          <p:cNvSpPr>
            <a:spLocks noGrp="1" noChangeArrowheads="1"/>
          </p:cNvSpPr>
          <p:nvPr>
            <p:ph type="subTitle" idx="1"/>
          </p:nvPr>
        </p:nvSpPr>
        <p:spPr>
          <a:xfrm>
            <a:off x="358775" y="3547095"/>
            <a:ext cx="5399088" cy="39402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0" marR="0" indent="0" algn="l" defTabSz="8072438" rtl="0" eaLnBrk="1" fontAlgn="base" latinLnBrk="0" hangingPunct="1">
              <a:lnSpc>
                <a:spcPts val="1200"/>
              </a:lnSpc>
              <a:spcBef>
                <a:spcPct val="0"/>
              </a:spcBef>
              <a:spcAft>
                <a:spcPct val="0"/>
              </a:spcAft>
              <a:buClr>
                <a:srgbClr val="000000"/>
              </a:buClr>
              <a:buSzTx/>
              <a:buFontTx/>
              <a:buNone/>
              <a:tabLst/>
              <a:defRPr sz="1050"/>
            </a:lvl1pPr>
          </a:lstStyle>
          <a:p>
            <a:pPr lvl="0"/>
            <a:r>
              <a:rPr lang="en-US" altLang="en-US" noProof="0" dirty="0"/>
              <a:t>Click to edit Master subtitle style</a:t>
            </a:r>
            <a:endParaRPr lang="en-GB" altLang="en-US" noProof="0" dirty="0"/>
          </a:p>
        </p:txBody>
      </p:sp>
      <p:sp>
        <p:nvSpPr>
          <p:cNvPr id="3" name="Text Placeholder 2"/>
          <p:cNvSpPr>
            <a:spLocks noGrp="1"/>
          </p:cNvSpPr>
          <p:nvPr>
            <p:ph type="body" sz="quarter" idx="10"/>
          </p:nvPr>
        </p:nvSpPr>
        <p:spPr>
          <a:xfrm>
            <a:off x="358775" y="4013149"/>
            <a:ext cx="5399088" cy="216091"/>
          </a:xfrm>
        </p:spPr>
        <p:txBody>
          <a:bodyPr/>
          <a:lstStyle>
            <a:lvl1pPr>
              <a:lnSpc>
                <a:spcPct val="100000"/>
              </a:lnSpc>
              <a:spcAft>
                <a:spcPts val="0"/>
              </a:spcAft>
              <a:defRPr sz="1100"/>
            </a:lvl1pPr>
          </a:lstStyle>
          <a:p>
            <a:pPr lvl="0"/>
            <a:r>
              <a:rPr lang="en-US" altLang="en-US"/>
              <a:t>Click to edit Master text styles</a:t>
            </a:r>
          </a:p>
        </p:txBody>
      </p:sp>
    </p:spTree>
    <p:extLst>
      <p:ext uri="{BB962C8B-B14F-4D97-AF65-F5344CB8AC3E}">
        <p14:creationId xmlns:p14="http://schemas.microsoft.com/office/powerpoint/2010/main" val="25666362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100" b="0" baseline="0"/>
            </a:lvl1pPr>
          </a:lstStyle>
          <a:p>
            <a:r>
              <a:rPr lang="en-US"/>
              <a:t>Click to edit Master title style</a:t>
            </a:r>
            <a:endParaRPr lang="en-GB"/>
          </a:p>
        </p:txBody>
      </p:sp>
      <p:sp>
        <p:nvSpPr>
          <p:cNvPr id="3" name="Content Placeholder 2"/>
          <p:cNvSpPr>
            <a:spLocks noGrp="1"/>
          </p:cNvSpPr>
          <p:nvPr>
            <p:ph sz="half" idx="1"/>
          </p:nvPr>
        </p:nvSpPr>
        <p:spPr>
          <a:xfrm>
            <a:off x="358776" y="1619750"/>
            <a:ext cx="4118400" cy="2970336"/>
          </a:xfrm>
        </p:spPr>
        <p:txBody>
          <a:bodyPr/>
          <a:lstStyle>
            <a:lvl1pPr marL="0" marR="0" indent="0" algn="l" defTabSz="8072438" rtl="0" eaLnBrk="1" fontAlgn="base" latinLnBrk="0" hangingPunct="1">
              <a:lnSpc>
                <a:spcPts val="2100"/>
              </a:lnSpc>
              <a:spcBef>
                <a:spcPct val="0"/>
              </a:spcBef>
              <a:spcAft>
                <a:spcPts val="900"/>
              </a:spcAft>
              <a:buClr>
                <a:srgbClr val="000000"/>
              </a:buClr>
              <a:buSzTx/>
              <a:buFontTx/>
              <a:buNone/>
              <a:tabLst/>
              <a:defRPr sz="1500"/>
            </a:lvl1pPr>
            <a:lvl2pPr>
              <a:defRPr sz="1350"/>
            </a:lvl2pPr>
            <a:lvl3pPr>
              <a:defRPr sz="1200"/>
            </a:lvl3pPr>
            <a:lvl4pPr>
              <a:defRPr sz="1050"/>
            </a:lvl4pPr>
            <a:lvl5pPr>
              <a:defRPr sz="105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p:cNvSpPr>
            <a:spLocks noGrp="1"/>
          </p:cNvSpPr>
          <p:nvPr>
            <p:ph sz="half" idx="13"/>
          </p:nvPr>
        </p:nvSpPr>
        <p:spPr>
          <a:xfrm>
            <a:off x="4662000" y="1619750"/>
            <a:ext cx="4118400" cy="2970336"/>
          </a:xfrm>
        </p:spPr>
        <p:txBody>
          <a:bodyPr/>
          <a:lstStyle>
            <a:lvl1pPr marL="0" marR="0" indent="0" algn="l" defTabSz="8072438" rtl="0" eaLnBrk="1" fontAlgn="base" latinLnBrk="0" hangingPunct="1">
              <a:lnSpc>
                <a:spcPts val="2100"/>
              </a:lnSpc>
              <a:spcBef>
                <a:spcPct val="0"/>
              </a:spcBef>
              <a:spcAft>
                <a:spcPts val="900"/>
              </a:spcAft>
              <a:buClr>
                <a:srgbClr val="000000"/>
              </a:buClr>
              <a:buSzTx/>
              <a:buFontTx/>
              <a:buNone/>
              <a:tabLst/>
              <a:defRPr sz="1500"/>
            </a:lvl1pPr>
            <a:lvl2pPr>
              <a:defRPr sz="1350"/>
            </a:lvl2pPr>
            <a:lvl3pPr>
              <a:defRPr sz="1200"/>
            </a:lvl3pPr>
            <a:lvl4pPr>
              <a:defRPr sz="1050"/>
            </a:lvl4pPr>
            <a:lvl5pPr>
              <a:defRPr sz="105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a:extLst/>
          </p:cNvPr>
          <p:cNvSpPr>
            <a:spLocks noGrp="1" noChangeArrowheads="1"/>
          </p:cNvSpPr>
          <p:nvPr>
            <p:ph type="sldNum" sz="quarter" idx="14"/>
          </p:nvPr>
        </p:nvSpPr>
        <p:spPr>
          <a:ln/>
        </p:spPr>
        <p:txBody>
          <a:bodyPr/>
          <a:lstStyle>
            <a:lvl1pPr>
              <a:defRPr/>
            </a:lvl1pPr>
          </a:lstStyle>
          <a:p>
            <a:pPr>
              <a:defRPr/>
            </a:pPr>
            <a:fld id="{961DFE34-55CE-4ED8-8C3B-278DED49A344}" type="slidenum">
              <a:rPr lang="en-GB" altLang="en-US"/>
              <a:pPr>
                <a:defRPr/>
              </a:pPr>
              <a:t>‹Nr.›</a:t>
            </a:fld>
            <a:endParaRPr lang="en-GB" altLang="en-US"/>
          </a:p>
        </p:txBody>
      </p:sp>
      <p:sp>
        <p:nvSpPr>
          <p:cNvPr id="6" name="Rectangle 8">
            <a:extLst/>
          </p:cNvPr>
          <p:cNvSpPr>
            <a:spLocks noGrp="1" noChangeArrowheads="1"/>
          </p:cNvSpPr>
          <p:nvPr>
            <p:ph type="dt" sz="half" idx="15"/>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18971274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intro">
    <p:spTree>
      <p:nvGrpSpPr>
        <p:cNvPr id="1" name=""/>
        <p:cNvGrpSpPr/>
        <p:nvPr/>
      </p:nvGrpSpPr>
      <p:grpSpPr>
        <a:xfrm>
          <a:off x="0" y="0"/>
          <a:ext cx="0" cy="0"/>
          <a:chOff x="0" y="0"/>
          <a:chExt cx="0" cy="0"/>
        </a:xfrm>
      </p:grpSpPr>
      <p:sp>
        <p:nvSpPr>
          <p:cNvPr id="11" name="Text Placeholder 9"/>
          <p:cNvSpPr>
            <a:spLocks noGrp="1"/>
          </p:cNvSpPr>
          <p:nvPr>
            <p:ph type="body" sz="quarter" idx="14"/>
          </p:nvPr>
        </p:nvSpPr>
        <p:spPr>
          <a:xfrm>
            <a:off x="360000" y="1996651"/>
            <a:ext cx="6120000" cy="755881"/>
          </a:xfrm>
        </p:spPr>
        <p:txBody>
          <a:bodyPr anchor="b"/>
          <a:lstStyle>
            <a:lvl1pPr>
              <a:lnSpc>
                <a:spcPts val="2400"/>
              </a:lnSpc>
              <a:spcAft>
                <a:spcPts val="0"/>
              </a:spcAft>
              <a:defRPr sz="2100" b="0">
                <a:solidFill>
                  <a:srgbClr val="003399"/>
                </a:solidFill>
              </a:defRPr>
            </a:lvl1pPr>
          </a:lstStyle>
          <a:p>
            <a:pPr lvl="0"/>
            <a:r>
              <a:rPr lang="en-US"/>
              <a:t>Click to edit Master text styles</a:t>
            </a:r>
          </a:p>
        </p:txBody>
      </p:sp>
      <p:sp>
        <p:nvSpPr>
          <p:cNvPr id="13" name="Text Placeholder 12"/>
          <p:cNvSpPr>
            <a:spLocks noGrp="1"/>
          </p:cNvSpPr>
          <p:nvPr>
            <p:ph type="body" sz="quarter" idx="15"/>
          </p:nvPr>
        </p:nvSpPr>
        <p:spPr>
          <a:xfrm>
            <a:off x="360363" y="2932696"/>
            <a:ext cx="6119812" cy="1728056"/>
          </a:xfrm>
        </p:spPr>
        <p:txBody>
          <a:bodyPr/>
          <a:lstStyle>
            <a:lvl1pPr>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p:cNvPr>
          <p:cNvSpPr>
            <a:spLocks noGrp="1" noChangeArrowheads="1"/>
          </p:cNvSpPr>
          <p:nvPr>
            <p:ph type="sldNum" sz="quarter" idx="16"/>
          </p:nvPr>
        </p:nvSpPr>
        <p:spPr>
          <a:ln/>
        </p:spPr>
        <p:txBody>
          <a:bodyPr/>
          <a:lstStyle>
            <a:lvl1pPr>
              <a:defRPr/>
            </a:lvl1pPr>
          </a:lstStyle>
          <a:p>
            <a:pPr>
              <a:defRPr/>
            </a:pPr>
            <a:fld id="{4D9E8F78-21DB-40DE-A524-1F9DD89FBC78}" type="slidenum">
              <a:rPr lang="en-GB" altLang="en-US"/>
              <a:pPr>
                <a:defRPr/>
              </a:pPr>
              <a:t>‹Nr.›</a:t>
            </a:fld>
            <a:endParaRPr lang="en-GB" altLang="en-US"/>
          </a:p>
        </p:txBody>
      </p:sp>
      <p:sp>
        <p:nvSpPr>
          <p:cNvPr id="5" name="Rectangle 8">
            <a:extLst/>
          </p:cNvPr>
          <p:cNvSpPr>
            <a:spLocks noGrp="1" noChangeArrowheads="1"/>
          </p:cNvSpPr>
          <p:nvPr>
            <p:ph type="dt" sz="half" idx="17"/>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229875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Norm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p:cNvPr>
          <p:cNvSpPr>
            <a:spLocks noGrp="1" noChangeArrowheads="1"/>
          </p:cNvSpPr>
          <p:nvPr>
            <p:ph type="sldNum" sz="quarter" idx="10"/>
          </p:nvPr>
        </p:nvSpPr>
        <p:spPr>
          <a:ln/>
        </p:spPr>
        <p:txBody>
          <a:bodyPr/>
          <a:lstStyle>
            <a:lvl1pPr>
              <a:defRPr/>
            </a:lvl1pPr>
          </a:lstStyle>
          <a:p>
            <a:pPr>
              <a:defRPr/>
            </a:pPr>
            <a:fld id="{15496540-2C0C-40E7-AA2B-5861D8E8BD18}" type="slidenum">
              <a:rPr lang="en-GB" altLang="en-US"/>
              <a:pPr>
                <a:defRPr/>
              </a:pPr>
              <a:t>‹Nr.›</a:t>
            </a:fld>
            <a:endParaRPr lang="en-GB" altLang="en-US"/>
          </a:p>
        </p:txBody>
      </p:sp>
      <p:sp>
        <p:nvSpPr>
          <p:cNvPr id="5" name="Rectangle 8">
            <a:extLst/>
          </p:cNvPr>
          <p:cNvSpPr>
            <a:spLocks noGrp="1" noChangeArrowheads="1"/>
          </p:cNvSpPr>
          <p:nvPr>
            <p:ph type="dt" sz="half" idx="11"/>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8375109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oub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Content Placeholder 2"/>
          <p:cNvSpPr>
            <a:spLocks noGrp="1"/>
          </p:cNvSpPr>
          <p:nvPr>
            <p:ph sz="half" idx="1"/>
          </p:nvPr>
        </p:nvSpPr>
        <p:spPr>
          <a:xfrm>
            <a:off x="358776" y="1619750"/>
            <a:ext cx="4118400" cy="2970336"/>
          </a:xfrm>
        </p:spPr>
        <p:txBody>
          <a:bodyPr/>
          <a:lstStyle>
            <a:lvl1pPr>
              <a:defRPr sz="1500"/>
            </a:lvl1pPr>
            <a:lvl2pPr>
              <a:defRPr sz="1350"/>
            </a:lvl2pPr>
            <a:lvl3pPr>
              <a:defRPr sz="1200"/>
            </a:lvl3pPr>
            <a:lvl4pPr>
              <a:defRPr sz="1050"/>
            </a:lvl4pPr>
            <a:lvl5pPr>
              <a:defRPr sz="105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62489" y="1619750"/>
            <a:ext cx="4117975" cy="2970336"/>
          </a:xfrm>
        </p:spPr>
        <p:txBody>
          <a:bodyPr/>
          <a:lstStyle>
            <a:lvl1pPr>
              <a:defRPr sz="1500"/>
            </a:lvl1pPr>
            <a:lvl2pPr>
              <a:defRPr sz="1350"/>
            </a:lvl2pPr>
            <a:lvl3pPr>
              <a:defRPr sz="1200"/>
            </a:lvl3pPr>
            <a:lvl4pPr>
              <a:defRPr sz="1050"/>
            </a:lvl4pPr>
            <a:lvl5pPr>
              <a:defRPr sz="105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a:extLst/>
          </p:cNvPr>
          <p:cNvSpPr>
            <a:spLocks noGrp="1" noChangeArrowheads="1"/>
          </p:cNvSpPr>
          <p:nvPr>
            <p:ph type="sldNum" sz="quarter" idx="10"/>
          </p:nvPr>
        </p:nvSpPr>
        <p:spPr>
          <a:ln/>
        </p:spPr>
        <p:txBody>
          <a:bodyPr/>
          <a:lstStyle>
            <a:lvl1pPr>
              <a:defRPr/>
            </a:lvl1pPr>
          </a:lstStyle>
          <a:p>
            <a:pPr>
              <a:defRPr/>
            </a:pPr>
            <a:fld id="{7124726C-1E1C-4082-8B1F-3F05A4F40FB3}" type="slidenum">
              <a:rPr lang="en-GB" altLang="en-US"/>
              <a:pPr>
                <a:defRPr/>
              </a:pPr>
              <a:t>‹Nr.›</a:t>
            </a:fld>
            <a:endParaRPr lang="en-GB" altLang="en-US"/>
          </a:p>
        </p:txBody>
      </p:sp>
      <p:sp>
        <p:nvSpPr>
          <p:cNvPr id="6" name="Rectangle 8">
            <a:extLst/>
          </p:cNvPr>
          <p:cNvSpPr>
            <a:spLocks noGrp="1" noChangeArrowheads="1"/>
          </p:cNvSpPr>
          <p:nvPr>
            <p:ph type="dt" sz="half" idx="11"/>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6619571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a:extLst/>
          </p:cNvPr>
          <p:cNvSpPr>
            <a:spLocks noGrp="1" noChangeArrowheads="1"/>
          </p:cNvSpPr>
          <p:nvPr>
            <p:ph type="sldNum" sz="quarter" idx="10"/>
          </p:nvPr>
        </p:nvSpPr>
        <p:spPr>
          <a:ln/>
        </p:spPr>
        <p:txBody>
          <a:bodyPr/>
          <a:lstStyle>
            <a:lvl1pPr>
              <a:defRPr/>
            </a:lvl1pPr>
          </a:lstStyle>
          <a:p>
            <a:pPr>
              <a:defRPr/>
            </a:pPr>
            <a:fld id="{2DA40739-59D6-4385-8B14-FED84A6C95E9}" type="slidenum">
              <a:rPr lang="en-GB" altLang="en-US"/>
              <a:pPr>
                <a:defRPr/>
              </a:pPr>
              <a:t>‹Nr.›</a:t>
            </a:fld>
            <a:endParaRPr lang="en-GB" altLang="en-US"/>
          </a:p>
        </p:txBody>
      </p:sp>
      <p:sp>
        <p:nvSpPr>
          <p:cNvPr id="4" name="Rectangle 8">
            <a:extLst/>
          </p:cNvPr>
          <p:cNvSpPr>
            <a:spLocks noGrp="1" noChangeArrowheads="1"/>
          </p:cNvSpPr>
          <p:nvPr>
            <p:ph type="dt" sz="half" idx="11"/>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27224996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ull-page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504155"/>
            <a:ext cx="9144000" cy="4548204"/>
          </a:xfrm>
        </p:spPr>
        <p:txBody>
          <a:bodyPr/>
          <a:lstStyle>
            <a:lvl1pPr>
              <a:defRPr/>
            </a:lvl1pPr>
          </a:lstStyle>
          <a:p>
            <a:pPr lvl="0"/>
            <a:r>
              <a:rPr lang="en-US" noProof="0"/>
              <a:t>Click icon to add picture</a:t>
            </a:r>
            <a:endParaRPr lang="en-GB" noProof="0"/>
          </a:p>
        </p:txBody>
      </p:sp>
    </p:spTree>
    <p:extLst>
      <p:ext uri="{BB962C8B-B14F-4D97-AF65-F5344CB8AC3E}">
        <p14:creationId xmlns:p14="http://schemas.microsoft.com/office/powerpoint/2010/main" val="35957258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63244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0" y="2117960"/>
            <a:ext cx="9144000" cy="1102859"/>
          </a:xfrm>
          <a:solidFill>
            <a:srgbClr val="EDF2F9"/>
          </a:solidFill>
        </p:spPr>
        <p:txBody>
          <a:bodyPr vert="horz" lIns="91440" tIns="45720" rIns="91440" bIns="45720" rtlCol="0" anchor="ctr">
            <a:normAutofit/>
          </a:bodyPr>
          <a:lstStyle>
            <a:lvl1pPr algn="ctr" defTabSz="418021" rtl="0" eaLnBrk="1" latinLnBrk="0" hangingPunct="1">
              <a:spcBef>
                <a:spcPct val="0"/>
              </a:spcBef>
              <a:buNone/>
              <a:defRPr lang="de-DE" sz="1646" b="1" kern="1200" smtClean="0">
                <a:solidFill>
                  <a:srgbClr val="1D599C"/>
                </a:solidFill>
                <a:latin typeface="Lato" pitchFamily="34" charset="0"/>
                <a:ea typeface="Lato" pitchFamily="34" charset="0"/>
                <a:cs typeface="Lato" pitchFamily="34" charset="0"/>
              </a:defRPr>
            </a:lvl1pPr>
          </a:lstStyle>
          <a:p>
            <a:r>
              <a:rPr lang="en-US" noProof="0"/>
              <a:t>Click to edit Master title style</a:t>
            </a:r>
            <a:endParaRPr lang="en-GB" noProof="0" dirty="0"/>
          </a:p>
        </p:txBody>
      </p:sp>
      <p:sp>
        <p:nvSpPr>
          <p:cNvPr id="3" name="Untertitel 2"/>
          <p:cNvSpPr>
            <a:spLocks noGrp="1"/>
          </p:cNvSpPr>
          <p:nvPr>
            <p:ph type="subTitle" idx="1"/>
          </p:nvPr>
        </p:nvSpPr>
        <p:spPr>
          <a:xfrm>
            <a:off x="1371600" y="3438214"/>
            <a:ext cx="6400800" cy="218971"/>
          </a:xfrm>
          <a:noFill/>
        </p:spPr>
        <p:txBody>
          <a:bodyPr wrap="square" rtlCol="0">
            <a:spAutoFit/>
          </a:bodyPr>
          <a:lstStyle>
            <a:lvl1pPr marL="0" indent="0" algn="ctr" defTabSz="418021" rtl="0" eaLnBrk="1" latinLnBrk="0" hangingPunct="1">
              <a:spcBef>
                <a:spcPts val="0"/>
              </a:spcBef>
              <a:buNone/>
              <a:defRPr lang="de-DE" sz="823" kern="1200" dirty="0" smtClean="0">
                <a:solidFill>
                  <a:srgbClr val="0069B4"/>
                </a:solidFill>
                <a:latin typeface="Lato" pitchFamily="34" charset="0"/>
                <a:ea typeface="Lato" pitchFamily="34" charset="0"/>
                <a:cs typeface="Lato" pitchFamily="34" charset="0"/>
              </a:defRPr>
            </a:lvl1pPr>
            <a:lvl2pPr marL="209010" indent="0" algn="ctr">
              <a:buNone/>
              <a:defRPr>
                <a:solidFill>
                  <a:schemeClr val="tx1">
                    <a:tint val="75000"/>
                  </a:schemeClr>
                </a:solidFill>
              </a:defRPr>
            </a:lvl2pPr>
            <a:lvl3pPr marL="418021" indent="0" algn="ctr">
              <a:buNone/>
              <a:defRPr>
                <a:solidFill>
                  <a:schemeClr val="tx1">
                    <a:tint val="75000"/>
                  </a:schemeClr>
                </a:solidFill>
              </a:defRPr>
            </a:lvl3pPr>
            <a:lvl4pPr marL="627031" indent="0" algn="ctr">
              <a:buNone/>
              <a:defRPr>
                <a:solidFill>
                  <a:schemeClr val="tx1">
                    <a:tint val="75000"/>
                  </a:schemeClr>
                </a:solidFill>
              </a:defRPr>
            </a:lvl4pPr>
            <a:lvl5pPr marL="836042" indent="0" algn="ctr">
              <a:buNone/>
              <a:defRPr>
                <a:solidFill>
                  <a:schemeClr val="tx1">
                    <a:tint val="75000"/>
                  </a:schemeClr>
                </a:solidFill>
              </a:defRPr>
            </a:lvl5pPr>
            <a:lvl6pPr marL="1045052" indent="0" algn="ctr">
              <a:buNone/>
              <a:defRPr>
                <a:solidFill>
                  <a:schemeClr val="tx1">
                    <a:tint val="75000"/>
                  </a:schemeClr>
                </a:solidFill>
              </a:defRPr>
            </a:lvl6pPr>
            <a:lvl7pPr marL="1254063" indent="0" algn="ctr">
              <a:buNone/>
              <a:defRPr>
                <a:solidFill>
                  <a:schemeClr val="tx1">
                    <a:tint val="75000"/>
                  </a:schemeClr>
                </a:solidFill>
              </a:defRPr>
            </a:lvl7pPr>
            <a:lvl8pPr marL="1463073" indent="0" algn="ctr">
              <a:buNone/>
              <a:defRPr>
                <a:solidFill>
                  <a:schemeClr val="tx1">
                    <a:tint val="75000"/>
                  </a:schemeClr>
                </a:solidFill>
              </a:defRPr>
            </a:lvl8pPr>
            <a:lvl9pPr marL="1672083" indent="0" algn="ctr">
              <a:buNone/>
              <a:defRPr>
                <a:solidFill>
                  <a:schemeClr val="tx1">
                    <a:tint val="75000"/>
                  </a:schemeClr>
                </a:solidFill>
              </a:defRPr>
            </a:lvl9pPr>
          </a:lstStyle>
          <a:p>
            <a:r>
              <a:rPr lang="en-US" noProof="0"/>
              <a:t>Click to edit Master subtitle style</a:t>
            </a:r>
            <a:endParaRPr lang="en-GB" noProof="0" dirty="0"/>
          </a:p>
        </p:txBody>
      </p:sp>
      <p:sp>
        <p:nvSpPr>
          <p:cNvPr id="4" name="Datumsplatzhalter 3"/>
          <p:cNvSpPr>
            <a:spLocks noGrp="1"/>
          </p:cNvSpPr>
          <p:nvPr>
            <p:ph type="dt" sz="half" idx="10"/>
          </p:nvPr>
        </p:nvSpPr>
        <p:spPr>
          <a:xfrm>
            <a:off x="457202" y="4768739"/>
            <a:ext cx="1162472" cy="273928"/>
          </a:xfrm>
        </p:spPr>
        <p:txBody>
          <a:bodyPr/>
          <a:lstStyle>
            <a:lvl1pPr>
              <a:defRPr>
                <a:solidFill>
                  <a:srgbClr val="0069B4"/>
                </a:solidFill>
              </a:defRPr>
            </a:lvl1pPr>
          </a:lstStyle>
          <a:p>
            <a:r>
              <a:rPr lang="en-US"/>
              <a:t>17th of Dec. 2019</a:t>
            </a:r>
            <a:endParaRPr lang="de-DE"/>
          </a:p>
        </p:txBody>
      </p:sp>
      <p:sp>
        <p:nvSpPr>
          <p:cNvPr id="6" name="Foliennummernplatzhalter 5"/>
          <p:cNvSpPr>
            <a:spLocks noGrp="1"/>
          </p:cNvSpPr>
          <p:nvPr>
            <p:ph type="sldNum" sz="quarter" idx="12"/>
          </p:nvPr>
        </p:nvSpPr>
        <p:spPr>
          <a:xfrm>
            <a:off x="7596336" y="4768739"/>
            <a:ext cx="1090464" cy="273928"/>
          </a:xfrm>
        </p:spPr>
        <p:txBody>
          <a:bodyPr/>
          <a:lstStyle>
            <a:lvl1pPr>
              <a:defRPr>
                <a:solidFill>
                  <a:schemeClr val="bg1"/>
                </a:solidFill>
              </a:defRPr>
            </a:lvl1pPr>
          </a:lstStyle>
          <a:p>
            <a:fld id="{357EEC9C-A603-4714-B0E6-98FD0D5A4E8D}" type="slidenum">
              <a:rPr lang="de-DE" smtClean="0">
                <a:solidFill>
                  <a:prstClr val="white"/>
                </a:solidFill>
              </a:rPr>
              <a:pPr/>
              <a:t>‹Nr.›</a:t>
            </a:fld>
            <a:endParaRPr lang="de-DE">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5848" y="521229"/>
            <a:ext cx="4972306" cy="1062420"/>
          </a:xfrm>
          <a:prstGeom prst="rect">
            <a:avLst/>
          </a:prstGeom>
        </p:spPr>
      </p:pic>
      <p:sp>
        <p:nvSpPr>
          <p:cNvPr id="9" name="Fußzeilenplatzhalter 4"/>
          <p:cNvSpPr txBox="1">
            <a:spLocks/>
          </p:cNvSpPr>
          <p:nvPr userDrawn="1"/>
        </p:nvSpPr>
        <p:spPr>
          <a:xfrm>
            <a:off x="1655676" y="4790547"/>
            <a:ext cx="5832648" cy="273928"/>
          </a:xfrm>
          <a:prstGeom prst="rect">
            <a:avLst/>
          </a:prstGeom>
        </p:spPr>
        <p:txBody>
          <a:bodyPr vert="horz" lIns="55738" tIns="27870" rIns="55738" bIns="27870" rtlCol="0" anchor="ctr"/>
          <a:lstStyle>
            <a:defPPr>
              <a:defRPr lang="de-DE"/>
            </a:defPPr>
            <a:lvl1pPr marL="0" algn="ctr" defTabSz="914400" rtl="0" eaLnBrk="1" latinLnBrk="0" hangingPunct="1">
              <a:defRPr sz="900" kern="1200">
                <a:solidFill>
                  <a:srgbClr val="0069B4"/>
                </a:solidFill>
                <a:latin typeface="Lato" pitchFamily="34" charset="0"/>
                <a:ea typeface="Lato" pitchFamily="34" charset="0"/>
                <a:cs typeface="Lato"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pPr>
            <a:r>
              <a:rPr lang="en-US" sz="548" dirty="0"/>
              <a:t>This project has received funding from the European Union's</a:t>
            </a:r>
          </a:p>
          <a:p>
            <a:pPr algn="l" fontAlgn="auto">
              <a:spcBef>
                <a:spcPts val="0"/>
              </a:spcBef>
              <a:spcAft>
                <a:spcPts val="0"/>
              </a:spcAft>
            </a:pPr>
            <a:r>
              <a:rPr lang="en-US" sz="548" dirty="0"/>
              <a:t>Horizon 2020 research and innovation </a:t>
            </a:r>
            <a:r>
              <a:rPr lang="en-US" sz="548" dirty="0" err="1"/>
              <a:t>programme</a:t>
            </a:r>
            <a:r>
              <a:rPr lang="en-US" sz="548" dirty="0"/>
              <a:t> under grant agreement No</a:t>
            </a:r>
            <a:r>
              <a:rPr lang="de-DE" sz="548" dirty="0"/>
              <a:t> 875299</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72657" y="4774940"/>
            <a:ext cx="489091" cy="289534"/>
          </a:xfrm>
          <a:prstGeom prst="rect">
            <a:avLst/>
          </a:prstGeom>
        </p:spPr>
      </p:pic>
    </p:spTree>
    <p:extLst>
      <p:ext uri="{BB962C8B-B14F-4D97-AF65-F5344CB8AC3E}">
        <p14:creationId xmlns:p14="http://schemas.microsoft.com/office/powerpoint/2010/main" val="3252578310"/>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trenner 3zeilig">
    <p:spTree>
      <p:nvGrpSpPr>
        <p:cNvPr id="1" name=""/>
        <p:cNvGrpSpPr/>
        <p:nvPr/>
      </p:nvGrpSpPr>
      <p:grpSpPr>
        <a:xfrm>
          <a:off x="0" y="0"/>
          <a:ext cx="0" cy="0"/>
          <a:chOff x="0" y="0"/>
          <a:chExt cx="0" cy="0"/>
        </a:xfrm>
      </p:grpSpPr>
      <p:sp>
        <p:nvSpPr>
          <p:cNvPr id="13" name="Rechteck 12"/>
          <p:cNvSpPr/>
          <p:nvPr userDrawn="1"/>
        </p:nvSpPr>
        <p:spPr>
          <a:xfrm>
            <a:off x="0" y="0"/>
            <a:ext cx="9144000" cy="5168425"/>
          </a:xfrm>
          <a:prstGeom prst="rect">
            <a:avLst/>
          </a:prstGeom>
          <a:solidFill>
            <a:srgbClr val="890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Untertitel 2"/>
          <p:cNvSpPr>
            <a:spLocks noGrp="1"/>
          </p:cNvSpPr>
          <p:nvPr>
            <p:ph type="subTitle" idx="13" hasCustomPrompt="1"/>
          </p:nvPr>
        </p:nvSpPr>
        <p:spPr>
          <a:xfrm>
            <a:off x="899592" y="988368"/>
            <a:ext cx="5636893" cy="1440160"/>
          </a:xfrm>
          <a:prstGeom prst="rect">
            <a:avLst/>
          </a:prstGeom>
        </p:spPr>
        <p:txBody>
          <a:bodyPr>
            <a:normAutofit/>
          </a:bodyPr>
          <a:lstStyle>
            <a:lvl1pPr marL="0" indent="0" algn="l" defTabSz="914400" rtl="0" eaLnBrk="1" latinLnBrk="0" hangingPunct="1">
              <a:lnSpc>
                <a:spcPts val="3600"/>
              </a:lnSpc>
              <a:spcBef>
                <a:spcPct val="0"/>
              </a:spcBef>
              <a:buFont typeface="+mj-lt"/>
              <a:buNone/>
              <a:defRPr lang="de-DE" sz="3300" kern="1200" baseline="0" dirty="0" smtClean="0">
                <a:solidFill>
                  <a:schemeClr val="bg1"/>
                </a:solidFill>
                <a:latin typeface="Cambria" panose="02040503050406030204" pitchFamily="18" charset="0"/>
                <a:ea typeface="+mj-ea"/>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Chapter marker</a:t>
            </a:r>
          </a:p>
          <a:p>
            <a:r>
              <a:rPr lang="en-GB" noProof="0" dirty="0" smtClean="0"/>
              <a:t>3 lines</a:t>
            </a:r>
          </a:p>
          <a:p>
            <a:r>
              <a:rPr lang="en-GB" noProof="0" dirty="0" smtClean="0"/>
              <a:t>maximum</a:t>
            </a:r>
          </a:p>
        </p:txBody>
      </p:sp>
      <p:sp>
        <p:nvSpPr>
          <p:cNvPr id="22" name="Titel 1"/>
          <p:cNvSpPr>
            <a:spLocks noGrp="1"/>
          </p:cNvSpPr>
          <p:nvPr>
            <p:ph type="title" hasCustomPrompt="1"/>
          </p:nvPr>
        </p:nvSpPr>
        <p:spPr>
          <a:xfrm>
            <a:off x="968600" y="2572010"/>
            <a:ext cx="5691632" cy="1728726"/>
          </a:xfrm>
          <a:prstGeom prst="rect">
            <a:avLst/>
          </a:prstGeom>
        </p:spPr>
        <p:txBody>
          <a:bodyPr anchor="t" anchorCtr="0">
            <a:normAutofit/>
          </a:bodyPr>
          <a:lstStyle>
            <a:lvl1pPr algn="l">
              <a:lnSpc>
                <a:spcPts val="2400"/>
              </a:lnSpc>
              <a:defRPr sz="2000">
                <a:solidFill>
                  <a:schemeClr val="bg1"/>
                </a:solidFill>
              </a:defRPr>
            </a:lvl1pPr>
          </a:lstStyle>
          <a:p>
            <a:r>
              <a:rPr lang="en-GB" noProof="0" dirty="0" smtClean="0"/>
              <a:t>Topic 1</a:t>
            </a:r>
            <a:br>
              <a:rPr lang="en-GB" noProof="0" dirty="0" smtClean="0"/>
            </a:br>
            <a:r>
              <a:rPr lang="en-GB" noProof="0" dirty="0" smtClean="0"/>
              <a:t>Topic 2</a:t>
            </a:r>
            <a:br>
              <a:rPr lang="en-GB" noProof="0" dirty="0" smtClean="0"/>
            </a:br>
            <a:r>
              <a:rPr lang="en-GB" noProof="0" dirty="0" smtClean="0"/>
              <a:t>Topic 3</a:t>
            </a:r>
            <a:endParaRPr lang="en-GB" noProof="0" dirty="0"/>
          </a:p>
        </p:txBody>
      </p:sp>
    </p:spTree>
    <p:extLst>
      <p:ext uri="{BB962C8B-B14F-4D97-AF65-F5344CB8AC3E}">
        <p14:creationId xmlns:p14="http://schemas.microsoft.com/office/powerpoint/2010/main" val="150451905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14" name="Ellipse 13"/>
          <p:cNvSpPr/>
          <p:nvPr/>
        </p:nvSpPr>
        <p:spPr>
          <a:xfrm>
            <a:off x="8582948" y="4790545"/>
            <a:ext cx="297000" cy="297092"/>
          </a:xfrm>
          <a:prstGeom prst="ellipse">
            <a:avLst/>
          </a:prstGeom>
          <a:solidFill>
            <a:srgbClr val="027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de-DE" sz="823">
              <a:solidFill>
                <a:prstClr val="white"/>
              </a:solidFill>
            </a:endParaRPr>
          </a:p>
        </p:txBody>
      </p:sp>
      <p:sp>
        <p:nvSpPr>
          <p:cNvPr id="2" name="Titel 1"/>
          <p:cNvSpPr>
            <a:spLocks noGrp="1"/>
          </p:cNvSpPr>
          <p:nvPr>
            <p:ph type="title"/>
          </p:nvPr>
        </p:nvSpPr>
        <p:spPr>
          <a:xfrm>
            <a:off x="253548" y="141524"/>
            <a:ext cx="6846230" cy="486204"/>
          </a:xfrm>
          <a:solidFill>
            <a:srgbClr val="EDF2F9"/>
          </a:solidFill>
        </p:spPr>
        <p:txBody>
          <a:bodyPr vert="horz" lIns="91440" tIns="45720" rIns="91440" bIns="45720" rtlCol="0" anchor="ctr">
            <a:noAutofit/>
          </a:bodyPr>
          <a:lstStyle>
            <a:lvl1pPr algn="l" defTabSz="418021" rtl="0" eaLnBrk="1" latinLnBrk="0" hangingPunct="1">
              <a:spcBef>
                <a:spcPct val="0"/>
              </a:spcBef>
              <a:buNone/>
              <a:defRPr lang="de-DE" sz="1006" kern="1200" dirty="0" smtClean="0">
                <a:solidFill>
                  <a:srgbClr val="1D599C"/>
                </a:solidFill>
                <a:latin typeface="Lato" pitchFamily="34" charset="0"/>
                <a:ea typeface="Lato" pitchFamily="34" charset="0"/>
                <a:cs typeface="Lato" pitchFamily="34" charset="0"/>
              </a:defRPr>
            </a:lvl1pPr>
          </a:lstStyle>
          <a:p>
            <a:r>
              <a:rPr lang="en-US" noProof="0"/>
              <a:t>Click to edit Master title style</a:t>
            </a:r>
            <a:endParaRPr lang="en-GB" noProof="0" dirty="0"/>
          </a:p>
        </p:txBody>
      </p:sp>
      <p:sp>
        <p:nvSpPr>
          <p:cNvPr id="3" name="Inhaltsplatzhalter 2"/>
          <p:cNvSpPr>
            <a:spLocks noGrp="1"/>
          </p:cNvSpPr>
          <p:nvPr>
            <p:ph idx="1"/>
          </p:nvPr>
        </p:nvSpPr>
        <p:spPr>
          <a:xfrm>
            <a:off x="251520" y="843818"/>
            <a:ext cx="8640960" cy="3835610"/>
          </a:xfrm>
        </p:spPr>
        <p:txBody>
          <a:bodyPr anchor="t" anchorCtr="0">
            <a:normAutofit/>
          </a:bodyPr>
          <a:lstStyle>
            <a:lvl1pPr>
              <a:spcBef>
                <a:spcPts val="0"/>
              </a:spcBef>
              <a:spcAft>
                <a:spcPts val="275"/>
              </a:spcAft>
              <a:buClr>
                <a:srgbClr val="1D599C"/>
              </a:buClr>
              <a:buFont typeface="Arial" pitchFamily="34" charset="0"/>
              <a:buChar char="►"/>
              <a:defRPr sz="1006">
                <a:solidFill>
                  <a:schemeClr val="tx1"/>
                </a:solidFill>
                <a:latin typeface="Lato" pitchFamily="34" charset="0"/>
                <a:ea typeface="Lato" pitchFamily="34" charset="0"/>
                <a:cs typeface="Lato" pitchFamily="34" charset="0"/>
              </a:defRPr>
            </a:lvl1pPr>
            <a:lvl2pPr>
              <a:spcBef>
                <a:spcPts val="0"/>
              </a:spcBef>
              <a:spcAft>
                <a:spcPts val="275"/>
              </a:spcAft>
              <a:buClr>
                <a:srgbClr val="1D599C"/>
              </a:buClr>
              <a:buFont typeface="Wingdings 3" pitchFamily="18" charset="2"/>
              <a:buChar char="w"/>
              <a:defRPr sz="823">
                <a:solidFill>
                  <a:schemeClr val="tx1"/>
                </a:solidFill>
                <a:latin typeface="Lato" pitchFamily="34" charset="0"/>
                <a:ea typeface="Lato" pitchFamily="34" charset="0"/>
                <a:cs typeface="Lato" pitchFamily="34" charset="0"/>
              </a:defRPr>
            </a:lvl2pPr>
            <a:lvl3pPr>
              <a:spcBef>
                <a:spcPts val="0"/>
              </a:spcBef>
              <a:spcAft>
                <a:spcPts val="275"/>
              </a:spcAft>
              <a:buClr>
                <a:srgbClr val="1D599C"/>
              </a:buClr>
              <a:defRPr sz="731">
                <a:solidFill>
                  <a:schemeClr val="tx1"/>
                </a:solidFill>
                <a:latin typeface="Lato" pitchFamily="34" charset="0"/>
                <a:ea typeface="Lato" pitchFamily="34" charset="0"/>
                <a:cs typeface="Lato" pitchFamily="34" charset="0"/>
              </a:defRPr>
            </a:lvl3pPr>
            <a:lvl4pPr>
              <a:spcBef>
                <a:spcPts val="0"/>
              </a:spcBef>
              <a:spcAft>
                <a:spcPts val="275"/>
              </a:spcAft>
              <a:buClr>
                <a:srgbClr val="1D599C"/>
              </a:buClr>
              <a:defRPr sz="731">
                <a:solidFill>
                  <a:schemeClr val="tx1"/>
                </a:solidFill>
                <a:latin typeface="Lato" pitchFamily="34" charset="0"/>
                <a:ea typeface="Lato" pitchFamily="34" charset="0"/>
                <a:cs typeface="Lato" pitchFamily="34" charset="0"/>
              </a:defRPr>
            </a:lvl4pPr>
            <a:lvl5pPr>
              <a:spcBef>
                <a:spcPts val="0"/>
              </a:spcBef>
              <a:spcAft>
                <a:spcPts val="275"/>
              </a:spcAft>
              <a:buClr>
                <a:srgbClr val="1D599C"/>
              </a:buClr>
              <a:defRPr sz="731">
                <a:solidFill>
                  <a:schemeClr val="tx1"/>
                </a:solidFill>
                <a:latin typeface="Lato" pitchFamily="34" charset="0"/>
                <a:ea typeface="Lato" pitchFamily="34" charset="0"/>
                <a:cs typeface="Lato"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Datumsplatzhalter 3"/>
          <p:cNvSpPr>
            <a:spLocks noGrp="1"/>
          </p:cNvSpPr>
          <p:nvPr>
            <p:ph type="dt" sz="half" idx="10"/>
          </p:nvPr>
        </p:nvSpPr>
        <p:spPr>
          <a:xfrm>
            <a:off x="241178" y="4800176"/>
            <a:ext cx="1162472" cy="273928"/>
          </a:xfrm>
        </p:spPr>
        <p:txBody>
          <a:bodyPr/>
          <a:lstStyle>
            <a:lvl1pPr>
              <a:defRPr>
                <a:solidFill>
                  <a:srgbClr val="0069B4"/>
                </a:solidFill>
              </a:defRPr>
            </a:lvl1pPr>
          </a:lstStyle>
          <a:p>
            <a:r>
              <a:rPr lang="en-US"/>
              <a:t>17th of Dec. 2019</a:t>
            </a:r>
            <a:endParaRPr lang="en-GB" dirty="0"/>
          </a:p>
        </p:txBody>
      </p:sp>
      <p:sp>
        <p:nvSpPr>
          <p:cNvPr id="11" name="Foliennummernplatzhalter 5"/>
          <p:cNvSpPr>
            <a:spLocks noGrp="1"/>
          </p:cNvSpPr>
          <p:nvPr>
            <p:ph type="sldNum" sz="quarter" idx="12"/>
          </p:nvPr>
        </p:nvSpPr>
        <p:spPr>
          <a:xfrm>
            <a:off x="8547683" y="4800176"/>
            <a:ext cx="367535" cy="273928"/>
          </a:xfrm>
        </p:spPr>
        <p:txBody>
          <a:bodyPr lIns="0" tIns="0" rIns="0" bIns="0"/>
          <a:lstStyle>
            <a:lvl1pPr algn="ctr">
              <a:defRPr>
                <a:solidFill>
                  <a:schemeClr val="bg1"/>
                </a:solidFill>
              </a:defRPr>
            </a:lvl1pPr>
          </a:lstStyle>
          <a:p>
            <a:fld id="{357EEC9C-A603-4714-B0E6-98FD0D5A4E8D}" type="slidenum">
              <a:rPr lang="de-DE" smtClean="0">
                <a:solidFill>
                  <a:prstClr val="white"/>
                </a:solidFill>
              </a:rPr>
              <a:pPr/>
              <a:t>‹Nr.›</a:t>
            </a:fld>
            <a:endParaRPr lang="de-DE" dirty="0">
              <a:solidFill>
                <a:prstClr val="white"/>
              </a:solidFill>
            </a:endParaRPr>
          </a:p>
        </p:txBody>
      </p:sp>
      <p:sp>
        <p:nvSpPr>
          <p:cNvPr id="12" name="Fußzeilenplatzhalter 4"/>
          <p:cNvSpPr txBox="1">
            <a:spLocks/>
          </p:cNvSpPr>
          <p:nvPr userDrawn="1"/>
        </p:nvSpPr>
        <p:spPr>
          <a:xfrm>
            <a:off x="1655676" y="4790547"/>
            <a:ext cx="5832648" cy="273928"/>
          </a:xfrm>
          <a:prstGeom prst="rect">
            <a:avLst/>
          </a:prstGeom>
        </p:spPr>
        <p:txBody>
          <a:bodyPr vert="horz" lIns="55738" tIns="27870" rIns="55738" bIns="27870" rtlCol="0" anchor="ctr"/>
          <a:lstStyle>
            <a:defPPr>
              <a:defRPr lang="de-DE"/>
            </a:defPPr>
            <a:lvl1pPr marL="0" algn="ctr" defTabSz="914400" rtl="0" eaLnBrk="1" latinLnBrk="0" hangingPunct="1">
              <a:defRPr sz="900" kern="1200">
                <a:solidFill>
                  <a:srgbClr val="0069B4"/>
                </a:solidFill>
                <a:latin typeface="Lato" pitchFamily="34" charset="0"/>
                <a:ea typeface="Lato" pitchFamily="34" charset="0"/>
                <a:cs typeface="Lato"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pPr>
            <a:r>
              <a:rPr lang="en-US" sz="548" dirty="0"/>
              <a:t>This project has received funding from the European Union's</a:t>
            </a:r>
          </a:p>
          <a:p>
            <a:pPr algn="l" fontAlgn="auto">
              <a:spcBef>
                <a:spcPts val="0"/>
              </a:spcBef>
              <a:spcAft>
                <a:spcPts val="0"/>
              </a:spcAft>
            </a:pPr>
            <a:r>
              <a:rPr lang="en-US" sz="548" dirty="0"/>
              <a:t>Horizon 2020 research and innovation </a:t>
            </a:r>
            <a:r>
              <a:rPr lang="en-US" sz="548" dirty="0" err="1"/>
              <a:t>programme</a:t>
            </a:r>
            <a:r>
              <a:rPr lang="en-US" sz="548" dirty="0"/>
              <a:t> under grant agreement No</a:t>
            </a:r>
            <a:r>
              <a:rPr lang="de-DE" sz="548"/>
              <a:t> 875299</a:t>
            </a:r>
            <a:endParaRPr lang="de-DE" sz="548"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2657" y="4774940"/>
            <a:ext cx="489091" cy="28953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54531" y="226450"/>
            <a:ext cx="1520835" cy="324953"/>
          </a:xfrm>
          <a:prstGeom prst="rect">
            <a:avLst/>
          </a:prstGeom>
        </p:spPr>
      </p:pic>
    </p:spTree>
    <p:extLst>
      <p:ext uri="{BB962C8B-B14F-4D97-AF65-F5344CB8AC3E}">
        <p14:creationId xmlns:p14="http://schemas.microsoft.com/office/powerpoint/2010/main" val="2445412207"/>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bschnittsüberschrift">
    <p:bg>
      <p:bgPr>
        <a:solidFill>
          <a:srgbClr val="DFE8F5"/>
        </a:solidFill>
        <a:effectLst/>
      </p:bgPr>
    </p:bg>
    <p:spTree>
      <p:nvGrpSpPr>
        <p:cNvPr id="1" name=""/>
        <p:cNvGrpSpPr/>
        <p:nvPr/>
      </p:nvGrpSpPr>
      <p:grpSpPr>
        <a:xfrm>
          <a:off x="0" y="0"/>
          <a:ext cx="0" cy="0"/>
          <a:chOff x="0" y="0"/>
          <a:chExt cx="0" cy="0"/>
        </a:xfrm>
      </p:grpSpPr>
      <p:sp>
        <p:nvSpPr>
          <p:cNvPr id="25" name="Freeform: Shape 11"/>
          <p:cNvSpPr/>
          <p:nvPr/>
        </p:nvSpPr>
        <p:spPr>
          <a:xfrm rot="5400000">
            <a:off x="-200707" y="3312075"/>
            <a:ext cx="1256330" cy="854922"/>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rgbClr val="E8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617">
              <a:solidFill>
                <a:prstClr val="white"/>
              </a:solidFill>
            </a:endParaRPr>
          </a:p>
        </p:txBody>
      </p:sp>
      <p:sp>
        <p:nvSpPr>
          <p:cNvPr id="26" name="Freeform: Shape 13"/>
          <p:cNvSpPr/>
          <p:nvPr/>
        </p:nvSpPr>
        <p:spPr>
          <a:xfrm rot="10800000" flipV="1">
            <a:off x="1" y="3911153"/>
            <a:ext cx="2810666" cy="1233941"/>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617">
              <a:solidFill>
                <a:prstClr val="white"/>
              </a:solidFill>
            </a:endParaRPr>
          </a:p>
        </p:txBody>
      </p:sp>
      <p:sp>
        <p:nvSpPr>
          <p:cNvPr id="27" name="Freihandform 26"/>
          <p:cNvSpPr/>
          <p:nvPr/>
        </p:nvSpPr>
        <p:spPr>
          <a:xfrm>
            <a:off x="-3709" y="-4574"/>
            <a:ext cx="5865429" cy="3543623"/>
          </a:xfrm>
          <a:custGeom>
            <a:avLst/>
            <a:gdLst>
              <a:gd name="connsiteX0" fmla="*/ 0 w 5857840"/>
              <a:gd name="connsiteY0" fmla="*/ 0 h 4720932"/>
              <a:gd name="connsiteX1" fmla="*/ 5857840 w 5857840"/>
              <a:gd name="connsiteY1" fmla="*/ 0 h 4720932"/>
              <a:gd name="connsiteX2" fmla="*/ 5857840 w 5857840"/>
              <a:gd name="connsiteY2" fmla="*/ 4720932 h 4720932"/>
              <a:gd name="connsiteX3" fmla="*/ 0 w 5857840"/>
              <a:gd name="connsiteY3" fmla="*/ 4720932 h 4720932"/>
              <a:gd name="connsiteX4" fmla="*/ 0 w 5857840"/>
              <a:gd name="connsiteY4" fmla="*/ 0 h 4720932"/>
              <a:gd name="connsiteX0" fmla="*/ 4480 w 5862320"/>
              <a:gd name="connsiteY0" fmla="*/ 0 h 4720932"/>
              <a:gd name="connsiteX1" fmla="*/ 5862320 w 5862320"/>
              <a:gd name="connsiteY1" fmla="*/ 0 h 4720932"/>
              <a:gd name="connsiteX2" fmla="*/ 5862320 w 5862320"/>
              <a:gd name="connsiteY2" fmla="*/ 4720932 h 4720932"/>
              <a:gd name="connsiteX3" fmla="*/ 4480 w 5862320"/>
              <a:gd name="connsiteY3" fmla="*/ 4720932 h 4720932"/>
              <a:gd name="connsiteX4" fmla="*/ 0 w 5862320"/>
              <a:gd name="connsiteY4" fmla="*/ 3651592 h 4720932"/>
              <a:gd name="connsiteX5" fmla="*/ 4480 w 58623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3880 w 5861720"/>
              <a:gd name="connsiteY3" fmla="*/ 4720932 h 4720932"/>
              <a:gd name="connsiteX4" fmla="*/ 0 w 5861720"/>
              <a:gd name="connsiteY4" fmla="*/ 3635856 h 4720932"/>
              <a:gd name="connsiteX5" fmla="*/ 3880 w 58617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1106840 w 5861720"/>
              <a:gd name="connsiteY3" fmla="*/ 4717276 h 4720932"/>
              <a:gd name="connsiteX4" fmla="*/ 0 w 5861720"/>
              <a:gd name="connsiteY4" fmla="*/ 3635856 h 4720932"/>
              <a:gd name="connsiteX5" fmla="*/ 3880 w 58617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1106840 w 5861720"/>
              <a:gd name="connsiteY3" fmla="*/ 4717276 h 4720932"/>
              <a:gd name="connsiteX4" fmla="*/ 0 w 5861720"/>
              <a:gd name="connsiteY4" fmla="*/ 3635856 h 4720932"/>
              <a:gd name="connsiteX5" fmla="*/ 3880 w 58617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1106840 w 5861720"/>
              <a:gd name="connsiteY3" fmla="*/ 4717276 h 4720932"/>
              <a:gd name="connsiteX4" fmla="*/ 0 w 5861720"/>
              <a:gd name="connsiteY4" fmla="*/ 3635856 h 4720932"/>
              <a:gd name="connsiteX5" fmla="*/ 3880 w 5861720"/>
              <a:gd name="connsiteY5" fmla="*/ 0 h 4720932"/>
              <a:gd name="connsiteX0" fmla="*/ 3880 w 5861720"/>
              <a:gd name="connsiteY0" fmla="*/ 0 h 4717276"/>
              <a:gd name="connsiteX1" fmla="*/ 5861720 w 5861720"/>
              <a:gd name="connsiteY1" fmla="*/ 0 h 4717276"/>
              <a:gd name="connsiteX2" fmla="*/ 1106840 w 5861720"/>
              <a:gd name="connsiteY2" fmla="*/ 4717276 h 4717276"/>
              <a:gd name="connsiteX3" fmla="*/ 0 w 5861720"/>
              <a:gd name="connsiteY3" fmla="*/ 3635856 h 4717276"/>
              <a:gd name="connsiteX4" fmla="*/ 3880 w 5861720"/>
              <a:gd name="connsiteY4" fmla="*/ 0 h 4717276"/>
              <a:gd name="connsiteX0" fmla="*/ 1493 w 5865429"/>
              <a:gd name="connsiteY0" fmla="*/ 0 h 4723372"/>
              <a:gd name="connsiteX1" fmla="*/ 5865429 w 5865429"/>
              <a:gd name="connsiteY1" fmla="*/ 6096 h 4723372"/>
              <a:gd name="connsiteX2" fmla="*/ 1110549 w 5865429"/>
              <a:gd name="connsiteY2" fmla="*/ 4723372 h 4723372"/>
              <a:gd name="connsiteX3" fmla="*/ 3709 w 5865429"/>
              <a:gd name="connsiteY3" fmla="*/ 3641952 h 4723372"/>
              <a:gd name="connsiteX4" fmla="*/ 1493 w 5865429"/>
              <a:gd name="connsiteY4" fmla="*/ 0 h 4723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5429" h="4723372">
                <a:moveTo>
                  <a:pt x="1493" y="0"/>
                </a:moveTo>
                <a:lnTo>
                  <a:pt x="5865429" y="6096"/>
                </a:lnTo>
                <a:lnTo>
                  <a:pt x="1110549" y="4723372"/>
                </a:lnTo>
                <a:cubicBezTo>
                  <a:pt x="753436" y="4375329"/>
                  <a:pt x="249642" y="3924883"/>
                  <a:pt x="3709" y="3641952"/>
                </a:cubicBezTo>
                <a:cubicBezTo>
                  <a:pt x="5202" y="2424755"/>
                  <a:pt x="0" y="1217197"/>
                  <a:pt x="1493" y="0"/>
                </a:cubicBezTo>
                <a:close/>
              </a:path>
            </a:pathLst>
          </a:custGeom>
          <a:solidFill>
            <a:srgbClr val="00B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de-DE" sz="823">
              <a:solidFill>
                <a:prstClr val="white"/>
              </a:solidFill>
            </a:endParaRPr>
          </a:p>
        </p:txBody>
      </p:sp>
      <p:sp>
        <p:nvSpPr>
          <p:cNvPr id="32" name="Titel 1"/>
          <p:cNvSpPr>
            <a:spLocks noGrp="1"/>
          </p:cNvSpPr>
          <p:nvPr>
            <p:ph type="title" hasCustomPrompt="1"/>
          </p:nvPr>
        </p:nvSpPr>
        <p:spPr>
          <a:xfrm>
            <a:off x="1979712" y="2880486"/>
            <a:ext cx="6624736" cy="910933"/>
          </a:xfrm>
          <a:solidFill>
            <a:srgbClr val="DFE8F5"/>
          </a:solidFill>
        </p:spPr>
        <p:txBody>
          <a:bodyPr vert="horz" lIns="91440" tIns="45720" rIns="91440" bIns="45720" rtlCol="0" anchor="ctr">
            <a:normAutofit/>
          </a:bodyPr>
          <a:lstStyle>
            <a:lvl1pPr marL="0" algn="l" defTabSz="418021" rtl="0" eaLnBrk="1" latinLnBrk="0" hangingPunct="1">
              <a:spcBef>
                <a:spcPct val="0"/>
              </a:spcBef>
              <a:spcAft>
                <a:spcPts val="0"/>
              </a:spcAft>
              <a:buNone/>
              <a:defRPr lang="de-DE" sz="1463" kern="1200" dirty="0" smtClean="0">
                <a:solidFill>
                  <a:srgbClr val="1D599C"/>
                </a:solidFill>
                <a:latin typeface="Lato" pitchFamily="34" charset="0"/>
                <a:ea typeface="Lato" pitchFamily="34" charset="0"/>
                <a:cs typeface="Lato" pitchFamily="34" charset="0"/>
              </a:defRPr>
            </a:lvl1pPr>
          </a:lstStyle>
          <a:p>
            <a:r>
              <a:rPr lang="en-GB" noProof="0" dirty="0"/>
              <a:t>TITELMASTERFORMAT DURCH KLICKEN BEARBEITEN</a:t>
            </a:r>
          </a:p>
        </p:txBody>
      </p:sp>
      <p:sp>
        <p:nvSpPr>
          <p:cNvPr id="33" name="Untertitel 2"/>
          <p:cNvSpPr>
            <a:spLocks noGrp="1"/>
          </p:cNvSpPr>
          <p:nvPr>
            <p:ph type="subTitle" idx="1"/>
          </p:nvPr>
        </p:nvSpPr>
        <p:spPr>
          <a:xfrm>
            <a:off x="1979714" y="3808094"/>
            <a:ext cx="6624735" cy="218971"/>
          </a:xfrm>
          <a:noFill/>
        </p:spPr>
        <p:txBody>
          <a:bodyPr wrap="square" rtlCol="0">
            <a:spAutoFit/>
          </a:bodyPr>
          <a:lstStyle>
            <a:lvl1pPr marL="0" indent="0" algn="l" defTabSz="418021" rtl="0" eaLnBrk="1" latinLnBrk="0" hangingPunct="1">
              <a:buNone/>
              <a:defRPr lang="de-DE" sz="823" i="1" kern="1200" dirty="0" smtClean="0">
                <a:solidFill>
                  <a:srgbClr val="0069B4"/>
                </a:solidFill>
                <a:latin typeface="Lato" pitchFamily="34" charset="0"/>
                <a:ea typeface="Lato" pitchFamily="34" charset="0"/>
                <a:cs typeface="Lato" pitchFamily="34" charset="0"/>
              </a:defRPr>
            </a:lvl1pPr>
            <a:lvl2pPr marL="209010" indent="0" algn="ctr">
              <a:buNone/>
              <a:defRPr>
                <a:solidFill>
                  <a:schemeClr val="tx1">
                    <a:tint val="75000"/>
                  </a:schemeClr>
                </a:solidFill>
              </a:defRPr>
            </a:lvl2pPr>
            <a:lvl3pPr marL="418021" indent="0" algn="ctr">
              <a:buNone/>
              <a:defRPr>
                <a:solidFill>
                  <a:schemeClr val="tx1">
                    <a:tint val="75000"/>
                  </a:schemeClr>
                </a:solidFill>
              </a:defRPr>
            </a:lvl3pPr>
            <a:lvl4pPr marL="627031" indent="0" algn="ctr">
              <a:buNone/>
              <a:defRPr>
                <a:solidFill>
                  <a:schemeClr val="tx1">
                    <a:tint val="75000"/>
                  </a:schemeClr>
                </a:solidFill>
              </a:defRPr>
            </a:lvl4pPr>
            <a:lvl5pPr marL="836042" indent="0" algn="ctr">
              <a:buNone/>
              <a:defRPr>
                <a:solidFill>
                  <a:schemeClr val="tx1">
                    <a:tint val="75000"/>
                  </a:schemeClr>
                </a:solidFill>
              </a:defRPr>
            </a:lvl5pPr>
            <a:lvl6pPr marL="1045052" indent="0" algn="ctr">
              <a:buNone/>
              <a:defRPr>
                <a:solidFill>
                  <a:schemeClr val="tx1">
                    <a:tint val="75000"/>
                  </a:schemeClr>
                </a:solidFill>
              </a:defRPr>
            </a:lvl6pPr>
            <a:lvl7pPr marL="1254063" indent="0" algn="ctr">
              <a:buNone/>
              <a:defRPr>
                <a:solidFill>
                  <a:schemeClr val="tx1">
                    <a:tint val="75000"/>
                  </a:schemeClr>
                </a:solidFill>
              </a:defRPr>
            </a:lvl7pPr>
            <a:lvl8pPr marL="1463073" indent="0" algn="ctr">
              <a:buNone/>
              <a:defRPr>
                <a:solidFill>
                  <a:schemeClr val="tx1">
                    <a:tint val="75000"/>
                  </a:schemeClr>
                </a:solidFill>
              </a:defRPr>
            </a:lvl8pPr>
            <a:lvl9pPr marL="1672083" indent="0" algn="ctr">
              <a:buNone/>
              <a:defRPr>
                <a:solidFill>
                  <a:schemeClr val="tx1">
                    <a:tint val="75000"/>
                  </a:schemeClr>
                </a:solidFill>
              </a:defRPr>
            </a:lvl9pPr>
          </a:lstStyle>
          <a:p>
            <a:r>
              <a:rPr lang="en-US" noProof="0"/>
              <a:t>Click to edit Master subtitle style</a:t>
            </a:r>
            <a:endParaRPr lang="en-GB" noProof="0"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3706" y="4507218"/>
            <a:ext cx="2335222" cy="498961"/>
          </a:xfrm>
          <a:prstGeom prst="rect">
            <a:avLst/>
          </a:prstGeom>
        </p:spPr>
      </p:pic>
    </p:spTree>
    <p:extLst>
      <p:ext uri="{BB962C8B-B14F-4D97-AF65-F5344CB8AC3E}">
        <p14:creationId xmlns:p14="http://schemas.microsoft.com/office/powerpoint/2010/main" val="3775600356"/>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Abschnittsüberschrift">
    <p:bg>
      <p:bgPr>
        <a:solidFill>
          <a:srgbClr val="DFE8F5"/>
        </a:solidFill>
        <a:effectLst/>
      </p:bgPr>
    </p:bg>
    <p:spTree>
      <p:nvGrpSpPr>
        <p:cNvPr id="1" name=""/>
        <p:cNvGrpSpPr/>
        <p:nvPr/>
      </p:nvGrpSpPr>
      <p:grpSpPr>
        <a:xfrm>
          <a:off x="0" y="0"/>
          <a:ext cx="0" cy="0"/>
          <a:chOff x="0" y="0"/>
          <a:chExt cx="0" cy="0"/>
        </a:xfrm>
      </p:grpSpPr>
      <p:sp>
        <p:nvSpPr>
          <p:cNvPr id="9" name="Freeform: Shape 11"/>
          <p:cNvSpPr/>
          <p:nvPr/>
        </p:nvSpPr>
        <p:spPr>
          <a:xfrm rot="5400000">
            <a:off x="-200707" y="3312075"/>
            <a:ext cx="1256330" cy="854922"/>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rgbClr val="E8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617">
              <a:solidFill>
                <a:prstClr val="white"/>
              </a:solidFill>
            </a:endParaRPr>
          </a:p>
        </p:txBody>
      </p:sp>
      <p:sp>
        <p:nvSpPr>
          <p:cNvPr id="10" name="Freeform: Shape 13"/>
          <p:cNvSpPr/>
          <p:nvPr/>
        </p:nvSpPr>
        <p:spPr>
          <a:xfrm rot="10800000" flipV="1">
            <a:off x="1" y="3911153"/>
            <a:ext cx="2810666" cy="1233941"/>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617">
              <a:solidFill>
                <a:prstClr val="white"/>
              </a:solidFill>
            </a:endParaRPr>
          </a:p>
        </p:txBody>
      </p:sp>
      <p:sp>
        <p:nvSpPr>
          <p:cNvPr id="11" name="Freihandform 10"/>
          <p:cNvSpPr/>
          <p:nvPr/>
        </p:nvSpPr>
        <p:spPr>
          <a:xfrm>
            <a:off x="-3709" y="-4574"/>
            <a:ext cx="5865429" cy="3543623"/>
          </a:xfrm>
          <a:custGeom>
            <a:avLst/>
            <a:gdLst>
              <a:gd name="connsiteX0" fmla="*/ 0 w 5857840"/>
              <a:gd name="connsiteY0" fmla="*/ 0 h 4720932"/>
              <a:gd name="connsiteX1" fmla="*/ 5857840 w 5857840"/>
              <a:gd name="connsiteY1" fmla="*/ 0 h 4720932"/>
              <a:gd name="connsiteX2" fmla="*/ 5857840 w 5857840"/>
              <a:gd name="connsiteY2" fmla="*/ 4720932 h 4720932"/>
              <a:gd name="connsiteX3" fmla="*/ 0 w 5857840"/>
              <a:gd name="connsiteY3" fmla="*/ 4720932 h 4720932"/>
              <a:gd name="connsiteX4" fmla="*/ 0 w 5857840"/>
              <a:gd name="connsiteY4" fmla="*/ 0 h 4720932"/>
              <a:gd name="connsiteX0" fmla="*/ 4480 w 5862320"/>
              <a:gd name="connsiteY0" fmla="*/ 0 h 4720932"/>
              <a:gd name="connsiteX1" fmla="*/ 5862320 w 5862320"/>
              <a:gd name="connsiteY1" fmla="*/ 0 h 4720932"/>
              <a:gd name="connsiteX2" fmla="*/ 5862320 w 5862320"/>
              <a:gd name="connsiteY2" fmla="*/ 4720932 h 4720932"/>
              <a:gd name="connsiteX3" fmla="*/ 4480 w 5862320"/>
              <a:gd name="connsiteY3" fmla="*/ 4720932 h 4720932"/>
              <a:gd name="connsiteX4" fmla="*/ 0 w 5862320"/>
              <a:gd name="connsiteY4" fmla="*/ 3651592 h 4720932"/>
              <a:gd name="connsiteX5" fmla="*/ 4480 w 58623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3880 w 5861720"/>
              <a:gd name="connsiteY3" fmla="*/ 4720932 h 4720932"/>
              <a:gd name="connsiteX4" fmla="*/ 0 w 5861720"/>
              <a:gd name="connsiteY4" fmla="*/ 3635856 h 4720932"/>
              <a:gd name="connsiteX5" fmla="*/ 3880 w 58617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1106840 w 5861720"/>
              <a:gd name="connsiteY3" fmla="*/ 4717276 h 4720932"/>
              <a:gd name="connsiteX4" fmla="*/ 0 w 5861720"/>
              <a:gd name="connsiteY4" fmla="*/ 3635856 h 4720932"/>
              <a:gd name="connsiteX5" fmla="*/ 3880 w 58617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1106840 w 5861720"/>
              <a:gd name="connsiteY3" fmla="*/ 4717276 h 4720932"/>
              <a:gd name="connsiteX4" fmla="*/ 0 w 5861720"/>
              <a:gd name="connsiteY4" fmla="*/ 3635856 h 4720932"/>
              <a:gd name="connsiteX5" fmla="*/ 3880 w 58617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1106840 w 5861720"/>
              <a:gd name="connsiteY3" fmla="*/ 4717276 h 4720932"/>
              <a:gd name="connsiteX4" fmla="*/ 0 w 5861720"/>
              <a:gd name="connsiteY4" fmla="*/ 3635856 h 4720932"/>
              <a:gd name="connsiteX5" fmla="*/ 3880 w 5861720"/>
              <a:gd name="connsiteY5" fmla="*/ 0 h 4720932"/>
              <a:gd name="connsiteX0" fmla="*/ 3880 w 5861720"/>
              <a:gd name="connsiteY0" fmla="*/ 0 h 4717276"/>
              <a:gd name="connsiteX1" fmla="*/ 5861720 w 5861720"/>
              <a:gd name="connsiteY1" fmla="*/ 0 h 4717276"/>
              <a:gd name="connsiteX2" fmla="*/ 1106840 w 5861720"/>
              <a:gd name="connsiteY2" fmla="*/ 4717276 h 4717276"/>
              <a:gd name="connsiteX3" fmla="*/ 0 w 5861720"/>
              <a:gd name="connsiteY3" fmla="*/ 3635856 h 4717276"/>
              <a:gd name="connsiteX4" fmla="*/ 3880 w 5861720"/>
              <a:gd name="connsiteY4" fmla="*/ 0 h 4717276"/>
              <a:gd name="connsiteX0" fmla="*/ 1493 w 5865429"/>
              <a:gd name="connsiteY0" fmla="*/ 0 h 4723372"/>
              <a:gd name="connsiteX1" fmla="*/ 5865429 w 5865429"/>
              <a:gd name="connsiteY1" fmla="*/ 6096 h 4723372"/>
              <a:gd name="connsiteX2" fmla="*/ 1110549 w 5865429"/>
              <a:gd name="connsiteY2" fmla="*/ 4723372 h 4723372"/>
              <a:gd name="connsiteX3" fmla="*/ 3709 w 5865429"/>
              <a:gd name="connsiteY3" fmla="*/ 3641952 h 4723372"/>
              <a:gd name="connsiteX4" fmla="*/ 1493 w 5865429"/>
              <a:gd name="connsiteY4" fmla="*/ 0 h 4723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5429" h="4723372">
                <a:moveTo>
                  <a:pt x="1493" y="0"/>
                </a:moveTo>
                <a:lnTo>
                  <a:pt x="5865429" y="6096"/>
                </a:lnTo>
                <a:lnTo>
                  <a:pt x="1110549" y="4723372"/>
                </a:lnTo>
                <a:cubicBezTo>
                  <a:pt x="753436" y="4375329"/>
                  <a:pt x="249642" y="3924883"/>
                  <a:pt x="3709" y="3641952"/>
                </a:cubicBezTo>
                <a:cubicBezTo>
                  <a:pt x="5202" y="2424755"/>
                  <a:pt x="0" y="1217197"/>
                  <a:pt x="1493" y="0"/>
                </a:cubicBezTo>
                <a:close/>
              </a:path>
            </a:pathLst>
          </a:cu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de-DE" sz="823">
              <a:solidFill>
                <a:prstClr val="white"/>
              </a:solidFill>
            </a:endParaRPr>
          </a:p>
        </p:txBody>
      </p:sp>
      <p:sp>
        <p:nvSpPr>
          <p:cNvPr id="13" name="Titel 1"/>
          <p:cNvSpPr>
            <a:spLocks noGrp="1"/>
          </p:cNvSpPr>
          <p:nvPr>
            <p:ph type="title" hasCustomPrompt="1"/>
          </p:nvPr>
        </p:nvSpPr>
        <p:spPr>
          <a:xfrm>
            <a:off x="1979712" y="2880486"/>
            <a:ext cx="6624736" cy="910933"/>
          </a:xfrm>
          <a:solidFill>
            <a:srgbClr val="DFE8F5"/>
          </a:solidFill>
        </p:spPr>
        <p:txBody>
          <a:bodyPr vert="horz" lIns="91440" tIns="45720" rIns="91440" bIns="45720" rtlCol="0" anchor="ctr">
            <a:normAutofit/>
          </a:bodyPr>
          <a:lstStyle>
            <a:lvl1pPr marL="0" algn="l" defTabSz="418021" rtl="0" eaLnBrk="1" latinLnBrk="0" hangingPunct="1">
              <a:spcBef>
                <a:spcPct val="0"/>
              </a:spcBef>
              <a:spcAft>
                <a:spcPts val="0"/>
              </a:spcAft>
              <a:buNone/>
              <a:defRPr lang="de-DE" sz="1463" kern="1200" dirty="0" smtClean="0">
                <a:solidFill>
                  <a:srgbClr val="1D599C"/>
                </a:solidFill>
                <a:latin typeface="Lato" pitchFamily="34" charset="0"/>
                <a:ea typeface="Lato" pitchFamily="34" charset="0"/>
                <a:cs typeface="Lato" pitchFamily="34" charset="0"/>
              </a:defRPr>
            </a:lvl1pPr>
          </a:lstStyle>
          <a:p>
            <a:r>
              <a:rPr lang="en-GB" noProof="0" dirty="0"/>
              <a:t>TITELMASTERFORMAT DURCH KLICKEN BEARBEITEN</a:t>
            </a:r>
          </a:p>
        </p:txBody>
      </p:sp>
      <p:sp>
        <p:nvSpPr>
          <p:cNvPr id="14" name="Untertitel 2"/>
          <p:cNvSpPr>
            <a:spLocks noGrp="1"/>
          </p:cNvSpPr>
          <p:nvPr>
            <p:ph type="subTitle" idx="1"/>
          </p:nvPr>
        </p:nvSpPr>
        <p:spPr>
          <a:xfrm>
            <a:off x="1979714" y="3808094"/>
            <a:ext cx="6624735" cy="218971"/>
          </a:xfrm>
          <a:noFill/>
        </p:spPr>
        <p:txBody>
          <a:bodyPr wrap="square" rtlCol="0">
            <a:spAutoFit/>
          </a:bodyPr>
          <a:lstStyle>
            <a:lvl1pPr marL="0" indent="0" algn="l" defTabSz="418021" rtl="0" eaLnBrk="1" latinLnBrk="0" hangingPunct="1">
              <a:buNone/>
              <a:defRPr lang="de-DE" sz="823" i="1" kern="1200" dirty="0" smtClean="0">
                <a:solidFill>
                  <a:srgbClr val="0069B4"/>
                </a:solidFill>
                <a:latin typeface="Lato" pitchFamily="34" charset="0"/>
                <a:ea typeface="Lato" pitchFamily="34" charset="0"/>
                <a:cs typeface="Lato" pitchFamily="34" charset="0"/>
              </a:defRPr>
            </a:lvl1pPr>
            <a:lvl2pPr marL="209010" indent="0" algn="ctr">
              <a:buNone/>
              <a:defRPr>
                <a:solidFill>
                  <a:schemeClr val="tx1">
                    <a:tint val="75000"/>
                  </a:schemeClr>
                </a:solidFill>
              </a:defRPr>
            </a:lvl2pPr>
            <a:lvl3pPr marL="418021" indent="0" algn="ctr">
              <a:buNone/>
              <a:defRPr>
                <a:solidFill>
                  <a:schemeClr val="tx1">
                    <a:tint val="75000"/>
                  </a:schemeClr>
                </a:solidFill>
              </a:defRPr>
            </a:lvl3pPr>
            <a:lvl4pPr marL="627031" indent="0" algn="ctr">
              <a:buNone/>
              <a:defRPr>
                <a:solidFill>
                  <a:schemeClr val="tx1">
                    <a:tint val="75000"/>
                  </a:schemeClr>
                </a:solidFill>
              </a:defRPr>
            </a:lvl4pPr>
            <a:lvl5pPr marL="836042" indent="0" algn="ctr">
              <a:buNone/>
              <a:defRPr>
                <a:solidFill>
                  <a:schemeClr val="tx1">
                    <a:tint val="75000"/>
                  </a:schemeClr>
                </a:solidFill>
              </a:defRPr>
            </a:lvl5pPr>
            <a:lvl6pPr marL="1045052" indent="0" algn="ctr">
              <a:buNone/>
              <a:defRPr>
                <a:solidFill>
                  <a:schemeClr val="tx1">
                    <a:tint val="75000"/>
                  </a:schemeClr>
                </a:solidFill>
              </a:defRPr>
            </a:lvl6pPr>
            <a:lvl7pPr marL="1254063" indent="0" algn="ctr">
              <a:buNone/>
              <a:defRPr>
                <a:solidFill>
                  <a:schemeClr val="tx1">
                    <a:tint val="75000"/>
                  </a:schemeClr>
                </a:solidFill>
              </a:defRPr>
            </a:lvl7pPr>
            <a:lvl8pPr marL="1463073" indent="0" algn="ctr">
              <a:buNone/>
              <a:defRPr>
                <a:solidFill>
                  <a:schemeClr val="tx1">
                    <a:tint val="75000"/>
                  </a:schemeClr>
                </a:solidFill>
              </a:defRPr>
            </a:lvl8pPr>
            <a:lvl9pPr marL="1672083" indent="0" algn="ctr">
              <a:buNone/>
              <a:defRPr>
                <a:solidFill>
                  <a:schemeClr val="tx1">
                    <a:tint val="75000"/>
                  </a:schemeClr>
                </a:solidFill>
              </a:defRPr>
            </a:lvl9pPr>
          </a:lstStyle>
          <a:p>
            <a:r>
              <a:rPr lang="en-US" noProof="0"/>
              <a:t>Click to edit Master subtitle style</a:t>
            </a:r>
            <a:endParaRPr lang="en-GB" noProof="0"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33706" y="4507218"/>
            <a:ext cx="2335222" cy="498961"/>
          </a:xfrm>
          <a:prstGeom prst="rect">
            <a:avLst/>
          </a:prstGeom>
        </p:spPr>
      </p:pic>
    </p:spTree>
    <p:extLst>
      <p:ext uri="{BB962C8B-B14F-4D97-AF65-F5344CB8AC3E}">
        <p14:creationId xmlns:p14="http://schemas.microsoft.com/office/powerpoint/2010/main" val="2674002323"/>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Abschnittsüberschrift">
    <p:bg>
      <p:bgPr>
        <a:solidFill>
          <a:srgbClr val="DFE8F5"/>
        </a:solidFill>
        <a:effectLst/>
      </p:bgPr>
    </p:bg>
    <p:spTree>
      <p:nvGrpSpPr>
        <p:cNvPr id="1" name=""/>
        <p:cNvGrpSpPr/>
        <p:nvPr/>
      </p:nvGrpSpPr>
      <p:grpSpPr>
        <a:xfrm>
          <a:off x="0" y="0"/>
          <a:ext cx="0" cy="0"/>
          <a:chOff x="0" y="0"/>
          <a:chExt cx="0" cy="0"/>
        </a:xfrm>
      </p:grpSpPr>
      <p:sp>
        <p:nvSpPr>
          <p:cNvPr id="25" name="Freeform: Shape 11"/>
          <p:cNvSpPr/>
          <p:nvPr/>
        </p:nvSpPr>
        <p:spPr>
          <a:xfrm rot="5400000">
            <a:off x="-200707" y="3312075"/>
            <a:ext cx="1256330" cy="854922"/>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rgbClr val="E8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617">
              <a:solidFill>
                <a:prstClr val="white"/>
              </a:solidFill>
            </a:endParaRPr>
          </a:p>
        </p:txBody>
      </p:sp>
      <p:sp>
        <p:nvSpPr>
          <p:cNvPr id="26" name="Freeform: Shape 13"/>
          <p:cNvSpPr/>
          <p:nvPr/>
        </p:nvSpPr>
        <p:spPr>
          <a:xfrm rot="10800000" flipV="1">
            <a:off x="1" y="3911153"/>
            <a:ext cx="2810666" cy="1233941"/>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617">
              <a:solidFill>
                <a:prstClr val="white"/>
              </a:solidFill>
            </a:endParaRPr>
          </a:p>
        </p:txBody>
      </p:sp>
      <p:sp>
        <p:nvSpPr>
          <p:cNvPr id="32" name="Titel 1"/>
          <p:cNvSpPr>
            <a:spLocks noGrp="1"/>
          </p:cNvSpPr>
          <p:nvPr>
            <p:ph type="title" hasCustomPrompt="1"/>
          </p:nvPr>
        </p:nvSpPr>
        <p:spPr>
          <a:xfrm>
            <a:off x="1979712" y="2880486"/>
            <a:ext cx="6624736" cy="910933"/>
          </a:xfrm>
          <a:solidFill>
            <a:srgbClr val="DFE8F5"/>
          </a:solidFill>
        </p:spPr>
        <p:txBody>
          <a:bodyPr vert="horz" lIns="91440" tIns="45720" rIns="91440" bIns="45720" rtlCol="0" anchor="ctr">
            <a:normAutofit/>
          </a:bodyPr>
          <a:lstStyle>
            <a:lvl1pPr marL="0" algn="l" defTabSz="418021" rtl="0" eaLnBrk="1" latinLnBrk="0" hangingPunct="1">
              <a:spcBef>
                <a:spcPct val="0"/>
              </a:spcBef>
              <a:spcAft>
                <a:spcPts val="0"/>
              </a:spcAft>
              <a:buNone/>
              <a:defRPr lang="de-DE" sz="1463" kern="1200" dirty="0" smtClean="0">
                <a:solidFill>
                  <a:srgbClr val="1D599C"/>
                </a:solidFill>
                <a:latin typeface="Lato" pitchFamily="34" charset="0"/>
                <a:ea typeface="Lato" pitchFamily="34" charset="0"/>
                <a:cs typeface="Lato" pitchFamily="34" charset="0"/>
              </a:defRPr>
            </a:lvl1pPr>
          </a:lstStyle>
          <a:p>
            <a:r>
              <a:rPr lang="en-GB" noProof="0" dirty="0"/>
              <a:t>TITELMASTERFORMAT DURCH KLICKEN BEARBEITEN</a:t>
            </a:r>
          </a:p>
        </p:txBody>
      </p:sp>
      <p:sp>
        <p:nvSpPr>
          <p:cNvPr id="33" name="Untertitel 2"/>
          <p:cNvSpPr>
            <a:spLocks noGrp="1"/>
          </p:cNvSpPr>
          <p:nvPr>
            <p:ph type="subTitle" idx="1"/>
          </p:nvPr>
        </p:nvSpPr>
        <p:spPr>
          <a:xfrm>
            <a:off x="1979714" y="3808094"/>
            <a:ext cx="6624735" cy="218971"/>
          </a:xfrm>
          <a:noFill/>
        </p:spPr>
        <p:txBody>
          <a:bodyPr wrap="square" rtlCol="0">
            <a:spAutoFit/>
          </a:bodyPr>
          <a:lstStyle>
            <a:lvl1pPr marL="0" indent="0" algn="l" defTabSz="418021" rtl="0" eaLnBrk="1" latinLnBrk="0" hangingPunct="1">
              <a:buNone/>
              <a:defRPr lang="de-DE" sz="823" i="1" kern="1200" dirty="0" smtClean="0">
                <a:solidFill>
                  <a:srgbClr val="0069B4"/>
                </a:solidFill>
                <a:latin typeface="Lato" pitchFamily="34" charset="0"/>
                <a:ea typeface="Lato" pitchFamily="34" charset="0"/>
                <a:cs typeface="Lato" pitchFamily="34" charset="0"/>
              </a:defRPr>
            </a:lvl1pPr>
            <a:lvl2pPr marL="209010" indent="0" algn="ctr">
              <a:buNone/>
              <a:defRPr>
                <a:solidFill>
                  <a:schemeClr val="tx1">
                    <a:tint val="75000"/>
                  </a:schemeClr>
                </a:solidFill>
              </a:defRPr>
            </a:lvl2pPr>
            <a:lvl3pPr marL="418021" indent="0" algn="ctr">
              <a:buNone/>
              <a:defRPr>
                <a:solidFill>
                  <a:schemeClr val="tx1">
                    <a:tint val="75000"/>
                  </a:schemeClr>
                </a:solidFill>
              </a:defRPr>
            </a:lvl3pPr>
            <a:lvl4pPr marL="627031" indent="0" algn="ctr">
              <a:buNone/>
              <a:defRPr>
                <a:solidFill>
                  <a:schemeClr val="tx1">
                    <a:tint val="75000"/>
                  </a:schemeClr>
                </a:solidFill>
              </a:defRPr>
            </a:lvl4pPr>
            <a:lvl5pPr marL="836042" indent="0" algn="ctr">
              <a:buNone/>
              <a:defRPr>
                <a:solidFill>
                  <a:schemeClr val="tx1">
                    <a:tint val="75000"/>
                  </a:schemeClr>
                </a:solidFill>
              </a:defRPr>
            </a:lvl5pPr>
            <a:lvl6pPr marL="1045052" indent="0" algn="ctr">
              <a:buNone/>
              <a:defRPr>
                <a:solidFill>
                  <a:schemeClr val="tx1">
                    <a:tint val="75000"/>
                  </a:schemeClr>
                </a:solidFill>
              </a:defRPr>
            </a:lvl6pPr>
            <a:lvl7pPr marL="1254063" indent="0" algn="ctr">
              <a:buNone/>
              <a:defRPr>
                <a:solidFill>
                  <a:schemeClr val="tx1">
                    <a:tint val="75000"/>
                  </a:schemeClr>
                </a:solidFill>
              </a:defRPr>
            </a:lvl7pPr>
            <a:lvl8pPr marL="1463073" indent="0" algn="ctr">
              <a:buNone/>
              <a:defRPr>
                <a:solidFill>
                  <a:schemeClr val="tx1">
                    <a:tint val="75000"/>
                  </a:schemeClr>
                </a:solidFill>
              </a:defRPr>
            </a:lvl8pPr>
            <a:lvl9pPr marL="1672083" indent="0" algn="ctr">
              <a:buNone/>
              <a:defRPr>
                <a:solidFill>
                  <a:schemeClr val="tx1">
                    <a:tint val="75000"/>
                  </a:schemeClr>
                </a:solidFill>
              </a:defRPr>
            </a:lvl9pPr>
          </a:lstStyle>
          <a:p>
            <a:r>
              <a:rPr lang="en-US" noProof="0"/>
              <a:t>Click to edit Master subtitle style</a:t>
            </a:r>
            <a:endParaRPr lang="en-GB" noProof="0"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3706" y="4507218"/>
            <a:ext cx="2335222" cy="498961"/>
          </a:xfrm>
          <a:prstGeom prst="rect">
            <a:avLst/>
          </a:prstGeom>
        </p:spPr>
      </p:pic>
      <p:sp>
        <p:nvSpPr>
          <p:cNvPr id="27" name="Freihandform 26"/>
          <p:cNvSpPr/>
          <p:nvPr/>
        </p:nvSpPr>
        <p:spPr>
          <a:xfrm>
            <a:off x="-3709" y="-4574"/>
            <a:ext cx="5865429" cy="3543623"/>
          </a:xfrm>
          <a:custGeom>
            <a:avLst/>
            <a:gdLst>
              <a:gd name="connsiteX0" fmla="*/ 0 w 5857840"/>
              <a:gd name="connsiteY0" fmla="*/ 0 h 4720932"/>
              <a:gd name="connsiteX1" fmla="*/ 5857840 w 5857840"/>
              <a:gd name="connsiteY1" fmla="*/ 0 h 4720932"/>
              <a:gd name="connsiteX2" fmla="*/ 5857840 w 5857840"/>
              <a:gd name="connsiteY2" fmla="*/ 4720932 h 4720932"/>
              <a:gd name="connsiteX3" fmla="*/ 0 w 5857840"/>
              <a:gd name="connsiteY3" fmla="*/ 4720932 h 4720932"/>
              <a:gd name="connsiteX4" fmla="*/ 0 w 5857840"/>
              <a:gd name="connsiteY4" fmla="*/ 0 h 4720932"/>
              <a:gd name="connsiteX0" fmla="*/ 4480 w 5862320"/>
              <a:gd name="connsiteY0" fmla="*/ 0 h 4720932"/>
              <a:gd name="connsiteX1" fmla="*/ 5862320 w 5862320"/>
              <a:gd name="connsiteY1" fmla="*/ 0 h 4720932"/>
              <a:gd name="connsiteX2" fmla="*/ 5862320 w 5862320"/>
              <a:gd name="connsiteY2" fmla="*/ 4720932 h 4720932"/>
              <a:gd name="connsiteX3" fmla="*/ 4480 w 5862320"/>
              <a:gd name="connsiteY3" fmla="*/ 4720932 h 4720932"/>
              <a:gd name="connsiteX4" fmla="*/ 0 w 5862320"/>
              <a:gd name="connsiteY4" fmla="*/ 3651592 h 4720932"/>
              <a:gd name="connsiteX5" fmla="*/ 4480 w 58623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3880 w 5861720"/>
              <a:gd name="connsiteY3" fmla="*/ 4720932 h 4720932"/>
              <a:gd name="connsiteX4" fmla="*/ 0 w 5861720"/>
              <a:gd name="connsiteY4" fmla="*/ 3635856 h 4720932"/>
              <a:gd name="connsiteX5" fmla="*/ 3880 w 58617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1106840 w 5861720"/>
              <a:gd name="connsiteY3" fmla="*/ 4717276 h 4720932"/>
              <a:gd name="connsiteX4" fmla="*/ 0 w 5861720"/>
              <a:gd name="connsiteY4" fmla="*/ 3635856 h 4720932"/>
              <a:gd name="connsiteX5" fmla="*/ 3880 w 58617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1106840 w 5861720"/>
              <a:gd name="connsiteY3" fmla="*/ 4717276 h 4720932"/>
              <a:gd name="connsiteX4" fmla="*/ 0 w 5861720"/>
              <a:gd name="connsiteY4" fmla="*/ 3635856 h 4720932"/>
              <a:gd name="connsiteX5" fmla="*/ 3880 w 58617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1106840 w 5861720"/>
              <a:gd name="connsiteY3" fmla="*/ 4717276 h 4720932"/>
              <a:gd name="connsiteX4" fmla="*/ 0 w 5861720"/>
              <a:gd name="connsiteY4" fmla="*/ 3635856 h 4720932"/>
              <a:gd name="connsiteX5" fmla="*/ 3880 w 5861720"/>
              <a:gd name="connsiteY5" fmla="*/ 0 h 4720932"/>
              <a:gd name="connsiteX0" fmla="*/ 3880 w 5861720"/>
              <a:gd name="connsiteY0" fmla="*/ 0 h 4717276"/>
              <a:gd name="connsiteX1" fmla="*/ 5861720 w 5861720"/>
              <a:gd name="connsiteY1" fmla="*/ 0 h 4717276"/>
              <a:gd name="connsiteX2" fmla="*/ 1106840 w 5861720"/>
              <a:gd name="connsiteY2" fmla="*/ 4717276 h 4717276"/>
              <a:gd name="connsiteX3" fmla="*/ 0 w 5861720"/>
              <a:gd name="connsiteY3" fmla="*/ 3635856 h 4717276"/>
              <a:gd name="connsiteX4" fmla="*/ 3880 w 5861720"/>
              <a:gd name="connsiteY4" fmla="*/ 0 h 4717276"/>
              <a:gd name="connsiteX0" fmla="*/ 1493 w 5865429"/>
              <a:gd name="connsiteY0" fmla="*/ 0 h 4723372"/>
              <a:gd name="connsiteX1" fmla="*/ 5865429 w 5865429"/>
              <a:gd name="connsiteY1" fmla="*/ 6096 h 4723372"/>
              <a:gd name="connsiteX2" fmla="*/ 1110549 w 5865429"/>
              <a:gd name="connsiteY2" fmla="*/ 4723372 h 4723372"/>
              <a:gd name="connsiteX3" fmla="*/ 3709 w 5865429"/>
              <a:gd name="connsiteY3" fmla="*/ 3641952 h 4723372"/>
              <a:gd name="connsiteX4" fmla="*/ 1493 w 5865429"/>
              <a:gd name="connsiteY4" fmla="*/ 0 h 4723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5429" h="4723372">
                <a:moveTo>
                  <a:pt x="1493" y="0"/>
                </a:moveTo>
                <a:lnTo>
                  <a:pt x="5865429" y="6096"/>
                </a:lnTo>
                <a:lnTo>
                  <a:pt x="1110549" y="4723372"/>
                </a:lnTo>
                <a:cubicBezTo>
                  <a:pt x="753436" y="4375329"/>
                  <a:pt x="249642" y="3924883"/>
                  <a:pt x="3709" y="3641952"/>
                </a:cubicBezTo>
                <a:cubicBezTo>
                  <a:pt x="5202" y="2424755"/>
                  <a:pt x="0" y="1217197"/>
                  <a:pt x="1493" y="0"/>
                </a:cubicBezTo>
                <a:close/>
              </a:path>
            </a:pathLst>
          </a:cu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de-DE" sz="823">
              <a:solidFill>
                <a:prstClr val="white"/>
              </a:solidFill>
            </a:endParaRPr>
          </a:p>
        </p:txBody>
      </p:sp>
    </p:spTree>
    <p:extLst>
      <p:ext uri="{BB962C8B-B14F-4D97-AF65-F5344CB8AC3E}">
        <p14:creationId xmlns:p14="http://schemas.microsoft.com/office/powerpoint/2010/main" val="2591753673"/>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_Abschnittsüberschrift">
    <p:bg>
      <p:bgPr>
        <a:solidFill>
          <a:srgbClr val="DFE8F5"/>
        </a:solidFill>
        <a:effectLst/>
      </p:bgPr>
    </p:bg>
    <p:spTree>
      <p:nvGrpSpPr>
        <p:cNvPr id="1" name=""/>
        <p:cNvGrpSpPr/>
        <p:nvPr/>
      </p:nvGrpSpPr>
      <p:grpSpPr>
        <a:xfrm>
          <a:off x="0" y="0"/>
          <a:ext cx="0" cy="0"/>
          <a:chOff x="0" y="0"/>
          <a:chExt cx="0" cy="0"/>
        </a:xfrm>
      </p:grpSpPr>
      <p:sp>
        <p:nvSpPr>
          <p:cNvPr id="25" name="Freeform: Shape 11"/>
          <p:cNvSpPr/>
          <p:nvPr/>
        </p:nvSpPr>
        <p:spPr>
          <a:xfrm rot="5400000">
            <a:off x="-200707" y="3312075"/>
            <a:ext cx="1256330" cy="854922"/>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rgbClr val="E8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617">
              <a:solidFill>
                <a:prstClr val="white"/>
              </a:solidFill>
            </a:endParaRPr>
          </a:p>
        </p:txBody>
      </p:sp>
      <p:sp>
        <p:nvSpPr>
          <p:cNvPr id="26" name="Freeform: Shape 13"/>
          <p:cNvSpPr/>
          <p:nvPr/>
        </p:nvSpPr>
        <p:spPr>
          <a:xfrm rot="10800000" flipV="1">
            <a:off x="1" y="3911153"/>
            <a:ext cx="2810666" cy="1233941"/>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617">
              <a:solidFill>
                <a:prstClr val="white"/>
              </a:solidFill>
            </a:endParaRPr>
          </a:p>
        </p:txBody>
      </p:sp>
      <p:sp>
        <p:nvSpPr>
          <p:cNvPr id="27" name="Freihandform 26"/>
          <p:cNvSpPr/>
          <p:nvPr/>
        </p:nvSpPr>
        <p:spPr>
          <a:xfrm>
            <a:off x="-2" y="0"/>
            <a:ext cx="5865429" cy="3543623"/>
          </a:xfrm>
          <a:custGeom>
            <a:avLst/>
            <a:gdLst>
              <a:gd name="connsiteX0" fmla="*/ 0 w 5857840"/>
              <a:gd name="connsiteY0" fmla="*/ 0 h 4720932"/>
              <a:gd name="connsiteX1" fmla="*/ 5857840 w 5857840"/>
              <a:gd name="connsiteY1" fmla="*/ 0 h 4720932"/>
              <a:gd name="connsiteX2" fmla="*/ 5857840 w 5857840"/>
              <a:gd name="connsiteY2" fmla="*/ 4720932 h 4720932"/>
              <a:gd name="connsiteX3" fmla="*/ 0 w 5857840"/>
              <a:gd name="connsiteY3" fmla="*/ 4720932 h 4720932"/>
              <a:gd name="connsiteX4" fmla="*/ 0 w 5857840"/>
              <a:gd name="connsiteY4" fmla="*/ 0 h 4720932"/>
              <a:gd name="connsiteX0" fmla="*/ 4480 w 5862320"/>
              <a:gd name="connsiteY0" fmla="*/ 0 h 4720932"/>
              <a:gd name="connsiteX1" fmla="*/ 5862320 w 5862320"/>
              <a:gd name="connsiteY1" fmla="*/ 0 h 4720932"/>
              <a:gd name="connsiteX2" fmla="*/ 5862320 w 5862320"/>
              <a:gd name="connsiteY2" fmla="*/ 4720932 h 4720932"/>
              <a:gd name="connsiteX3" fmla="*/ 4480 w 5862320"/>
              <a:gd name="connsiteY3" fmla="*/ 4720932 h 4720932"/>
              <a:gd name="connsiteX4" fmla="*/ 0 w 5862320"/>
              <a:gd name="connsiteY4" fmla="*/ 3651592 h 4720932"/>
              <a:gd name="connsiteX5" fmla="*/ 4480 w 58623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3880 w 5861720"/>
              <a:gd name="connsiteY3" fmla="*/ 4720932 h 4720932"/>
              <a:gd name="connsiteX4" fmla="*/ 0 w 5861720"/>
              <a:gd name="connsiteY4" fmla="*/ 3635856 h 4720932"/>
              <a:gd name="connsiteX5" fmla="*/ 3880 w 58617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1106840 w 5861720"/>
              <a:gd name="connsiteY3" fmla="*/ 4717276 h 4720932"/>
              <a:gd name="connsiteX4" fmla="*/ 0 w 5861720"/>
              <a:gd name="connsiteY4" fmla="*/ 3635856 h 4720932"/>
              <a:gd name="connsiteX5" fmla="*/ 3880 w 58617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1106840 w 5861720"/>
              <a:gd name="connsiteY3" fmla="*/ 4717276 h 4720932"/>
              <a:gd name="connsiteX4" fmla="*/ 0 w 5861720"/>
              <a:gd name="connsiteY4" fmla="*/ 3635856 h 4720932"/>
              <a:gd name="connsiteX5" fmla="*/ 3880 w 5861720"/>
              <a:gd name="connsiteY5" fmla="*/ 0 h 4720932"/>
              <a:gd name="connsiteX0" fmla="*/ 3880 w 5861720"/>
              <a:gd name="connsiteY0" fmla="*/ 0 h 4720932"/>
              <a:gd name="connsiteX1" fmla="*/ 5861720 w 5861720"/>
              <a:gd name="connsiteY1" fmla="*/ 0 h 4720932"/>
              <a:gd name="connsiteX2" fmla="*/ 5861720 w 5861720"/>
              <a:gd name="connsiteY2" fmla="*/ 4720932 h 4720932"/>
              <a:gd name="connsiteX3" fmla="*/ 1106840 w 5861720"/>
              <a:gd name="connsiteY3" fmla="*/ 4717276 h 4720932"/>
              <a:gd name="connsiteX4" fmla="*/ 0 w 5861720"/>
              <a:gd name="connsiteY4" fmla="*/ 3635856 h 4720932"/>
              <a:gd name="connsiteX5" fmla="*/ 3880 w 5861720"/>
              <a:gd name="connsiteY5" fmla="*/ 0 h 4720932"/>
              <a:gd name="connsiteX0" fmla="*/ 3880 w 5861720"/>
              <a:gd name="connsiteY0" fmla="*/ 0 h 4717276"/>
              <a:gd name="connsiteX1" fmla="*/ 5861720 w 5861720"/>
              <a:gd name="connsiteY1" fmla="*/ 0 h 4717276"/>
              <a:gd name="connsiteX2" fmla="*/ 1106840 w 5861720"/>
              <a:gd name="connsiteY2" fmla="*/ 4717276 h 4717276"/>
              <a:gd name="connsiteX3" fmla="*/ 0 w 5861720"/>
              <a:gd name="connsiteY3" fmla="*/ 3635856 h 4717276"/>
              <a:gd name="connsiteX4" fmla="*/ 3880 w 5861720"/>
              <a:gd name="connsiteY4" fmla="*/ 0 h 4717276"/>
              <a:gd name="connsiteX0" fmla="*/ 1493 w 5865429"/>
              <a:gd name="connsiteY0" fmla="*/ 0 h 4723372"/>
              <a:gd name="connsiteX1" fmla="*/ 5865429 w 5865429"/>
              <a:gd name="connsiteY1" fmla="*/ 6096 h 4723372"/>
              <a:gd name="connsiteX2" fmla="*/ 1110549 w 5865429"/>
              <a:gd name="connsiteY2" fmla="*/ 4723372 h 4723372"/>
              <a:gd name="connsiteX3" fmla="*/ 3709 w 5865429"/>
              <a:gd name="connsiteY3" fmla="*/ 3641952 h 4723372"/>
              <a:gd name="connsiteX4" fmla="*/ 1493 w 5865429"/>
              <a:gd name="connsiteY4" fmla="*/ 0 h 4723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5429" h="4723372">
                <a:moveTo>
                  <a:pt x="1493" y="0"/>
                </a:moveTo>
                <a:lnTo>
                  <a:pt x="5865429" y="6096"/>
                </a:lnTo>
                <a:lnTo>
                  <a:pt x="1110549" y="4723372"/>
                </a:lnTo>
                <a:cubicBezTo>
                  <a:pt x="753436" y="4375329"/>
                  <a:pt x="249642" y="3924883"/>
                  <a:pt x="3709" y="3641952"/>
                </a:cubicBezTo>
                <a:cubicBezTo>
                  <a:pt x="5202" y="2424755"/>
                  <a:pt x="0" y="1217197"/>
                  <a:pt x="1493" y="0"/>
                </a:cubicBezTo>
                <a:close/>
              </a:path>
            </a:pathLst>
          </a:cu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de-DE" sz="823">
              <a:solidFill>
                <a:prstClr val="white"/>
              </a:solidFill>
            </a:endParaRPr>
          </a:p>
        </p:txBody>
      </p:sp>
      <p:sp>
        <p:nvSpPr>
          <p:cNvPr id="32" name="Titel 1"/>
          <p:cNvSpPr>
            <a:spLocks noGrp="1"/>
          </p:cNvSpPr>
          <p:nvPr>
            <p:ph type="title" hasCustomPrompt="1"/>
          </p:nvPr>
        </p:nvSpPr>
        <p:spPr>
          <a:xfrm>
            <a:off x="1979712" y="2880486"/>
            <a:ext cx="6624736" cy="910933"/>
          </a:xfrm>
          <a:solidFill>
            <a:srgbClr val="DFE8F5"/>
          </a:solidFill>
        </p:spPr>
        <p:txBody>
          <a:bodyPr vert="horz" lIns="91440" tIns="45720" rIns="91440" bIns="45720" rtlCol="0" anchor="ctr">
            <a:normAutofit/>
          </a:bodyPr>
          <a:lstStyle>
            <a:lvl1pPr marL="0" algn="l" defTabSz="418021" rtl="0" eaLnBrk="1" latinLnBrk="0" hangingPunct="1">
              <a:spcBef>
                <a:spcPct val="0"/>
              </a:spcBef>
              <a:spcAft>
                <a:spcPts val="0"/>
              </a:spcAft>
              <a:buNone/>
              <a:defRPr lang="de-DE" sz="1463" kern="1200" dirty="0" smtClean="0">
                <a:solidFill>
                  <a:srgbClr val="1D599C"/>
                </a:solidFill>
                <a:latin typeface="Lato" pitchFamily="34" charset="0"/>
                <a:ea typeface="Lato" pitchFamily="34" charset="0"/>
                <a:cs typeface="Lato" pitchFamily="34" charset="0"/>
              </a:defRPr>
            </a:lvl1pPr>
          </a:lstStyle>
          <a:p>
            <a:r>
              <a:rPr lang="en-GB" noProof="0" dirty="0"/>
              <a:t>TITELMASTERFORMAT DURCH KLICKEN BEARBEITEN</a:t>
            </a:r>
          </a:p>
        </p:txBody>
      </p:sp>
      <p:sp>
        <p:nvSpPr>
          <p:cNvPr id="33" name="Untertitel 2"/>
          <p:cNvSpPr>
            <a:spLocks noGrp="1"/>
          </p:cNvSpPr>
          <p:nvPr>
            <p:ph type="subTitle" idx="1"/>
          </p:nvPr>
        </p:nvSpPr>
        <p:spPr>
          <a:xfrm>
            <a:off x="1979714" y="3808094"/>
            <a:ext cx="6624735" cy="218971"/>
          </a:xfrm>
          <a:noFill/>
        </p:spPr>
        <p:txBody>
          <a:bodyPr wrap="square" rtlCol="0">
            <a:spAutoFit/>
          </a:bodyPr>
          <a:lstStyle>
            <a:lvl1pPr marL="0" indent="0" algn="l" defTabSz="418021" rtl="0" eaLnBrk="1" latinLnBrk="0" hangingPunct="1">
              <a:buNone/>
              <a:defRPr lang="de-DE" sz="823" i="1" kern="1200" dirty="0" smtClean="0">
                <a:solidFill>
                  <a:srgbClr val="0069B4"/>
                </a:solidFill>
                <a:latin typeface="Lato" pitchFamily="34" charset="0"/>
                <a:ea typeface="Lato" pitchFamily="34" charset="0"/>
                <a:cs typeface="Lato" pitchFamily="34" charset="0"/>
              </a:defRPr>
            </a:lvl1pPr>
            <a:lvl2pPr marL="209010" indent="0" algn="ctr">
              <a:buNone/>
              <a:defRPr>
                <a:solidFill>
                  <a:schemeClr val="tx1">
                    <a:tint val="75000"/>
                  </a:schemeClr>
                </a:solidFill>
              </a:defRPr>
            </a:lvl2pPr>
            <a:lvl3pPr marL="418021" indent="0" algn="ctr">
              <a:buNone/>
              <a:defRPr>
                <a:solidFill>
                  <a:schemeClr val="tx1">
                    <a:tint val="75000"/>
                  </a:schemeClr>
                </a:solidFill>
              </a:defRPr>
            </a:lvl3pPr>
            <a:lvl4pPr marL="627031" indent="0" algn="ctr">
              <a:buNone/>
              <a:defRPr>
                <a:solidFill>
                  <a:schemeClr val="tx1">
                    <a:tint val="75000"/>
                  </a:schemeClr>
                </a:solidFill>
              </a:defRPr>
            </a:lvl4pPr>
            <a:lvl5pPr marL="836042" indent="0" algn="ctr">
              <a:buNone/>
              <a:defRPr>
                <a:solidFill>
                  <a:schemeClr val="tx1">
                    <a:tint val="75000"/>
                  </a:schemeClr>
                </a:solidFill>
              </a:defRPr>
            </a:lvl5pPr>
            <a:lvl6pPr marL="1045052" indent="0" algn="ctr">
              <a:buNone/>
              <a:defRPr>
                <a:solidFill>
                  <a:schemeClr val="tx1">
                    <a:tint val="75000"/>
                  </a:schemeClr>
                </a:solidFill>
              </a:defRPr>
            </a:lvl6pPr>
            <a:lvl7pPr marL="1254063" indent="0" algn="ctr">
              <a:buNone/>
              <a:defRPr>
                <a:solidFill>
                  <a:schemeClr val="tx1">
                    <a:tint val="75000"/>
                  </a:schemeClr>
                </a:solidFill>
              </a:defRPr>
            </a:lvl7pPr>
            <a:lvl8pPr marL="1463073" indent="0" algn="ctr">
              <a:buNone/>
              <a:defRPr>
                <a:solidFill>
                  <a:schemeClr val="tx1">
                    <a:tint val="75000"/>
                  </a:schemeClr>
                </a:solidFill>
              </a:defRPr>
            </a:lvl8pPr>
            <a:lvl9pPr marL="1672083" indent="0" algn="ctr">
              <a:buNone/>
              <a:defRPr>
                <a:solidFill>
                  <a:schemeClr val="tx1">
                    <a:tint val="75000"/>
                  </a:schemeClr>
                </a:solidFill>
              </a:defRPr>
            </a:lvl9pPr>
          </a:lstStyle>
          <a:p>
            <a:r>
              <a:rPr lang="en-US" noProof="0"/>
              <a:t>Click to edit Master subtitle style</a:t>
            </a:r>
            <a:endParaRPr lang="en-GB" noProof="0"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33706" y="4507218"/>
            <a:ext cx="2335222" cy="498961"/>
          </a:xfrm>
          <a:prstGeom prst="rect">
            <a:avLst/>
          </a:prstGeom>
        </p:spPr>
      </p:pic>
    </p:spTree>
    <p:extLst>
      <p:ext uri="{BB962C8B-B14F-4D97-AF65-F5344CB8AC3E}">
        <p14:creationId xmlns:p14="http://schemas.microsoft.com/office/powerpoint/2010/main" val="30693007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trenner 2zeilig">
    <p:spTree>
      <p:nvGrpSpPr>
        <p:cNvPr id="1" name=""/>
        <p:cNvGrpSpPr/>
        <p:nvPr/>
      </p:nvGrpSpPr>
      <p:grpSpPr>
        <a:xfrm>
          <a:off x="0" y="0"/>
          <a:ext cx="0" cy="0"/>
          <a:chOff x="0" y="0"/>
          <a:chExt cx="0" cy="0"/>
        </a:xfrm>
      </p:grpSpPr>
      <p:sp>
        <p:nvSpPr>
          <p:cNvPr id="13" name="Rechteck 12"/>
          <p:cNvSpPr/>
          <p:nvPr userDrawn="1"/>
        </p:nvSpPr>
        <p:spPr>
          <a:xfrm>
            <a:off x="0" y="0"/>
            <a:ext cx="9144000" cy="5168425"/>
          </a:xfrm>
          <a:prstGeom prst="rect">
            <a:avLst/>
          </a:prstGeom>
          <a:solidFill>
            <a:srgbClr val="890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Untertitel 2"/>
          <p:cNvSpPr>
            <a:spLocks noGrp="1"/>
          </p:cNvSpPr>
          <p:nvPr>
            <p:ph type="subTitle" idx="13" hasCustomPrompt="1"/>
          </p:nvPr>
        </p:nvSpPr>
        <p:spPr>
          <a:xfrm>
            <a:off x="899593" y="1005620"/>
            <a:ext cx="5636893" cy="756317"/>
          </a:xfrm>
          <a:prstGeom prst="rect">
            <a:avLst/>
          </a:prstGeom>
        </p:spPr>
        <p:txBody>
          <a:bodyPr>
            <a:normAutofit/>
          </a:bodyPr>
          <a:lstStyle>
            <a:lvl1pPr marL="0" indent="0" algn="l" defTabSz="914400" rtl="0" eaLnBrk="1" latinLnBrk="0" hangingPunct="1">
              <a:lnSpc>
                <a:spcPts val="3600"/>
              </a:lnSpc>
              <a:spcBef>
                <a:spcPct val="0"/>
              </a:spcBef>
              <a:buFont typeface="+mj-lt"/>
              <a:buNone/>
              <a:defRPr lang="de-DE" sz="3300" kern="1200" baseline="0" dirty="0" smtClean="0">
                <a:solidFill>
                  <a:schemeClr val="bg1"/>
                </a:solidFill>
                <a:latin typeface="Cambria" panose="02040503050406030204" pitchFamily="18" charset="0"/>
                <a:ea typeface="+mj-ea"/>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Chapter marker </a:t>
            </a:r>
            <a:br>
              <a:rPr lang="en-GB" noProof="0" dirty="0" smtClean="0"/>
            </a:br>
            <a:r>
              <a:rPr lang="en-GB" noProof="0" dirty="0" smtClean="0"/>
              <a:t>2 lines maximum</a:t>
            </a:r>
          </a:p>
        </p:txBody>
      </p:sp>
      <p:sp>
        <p:nvSpPr>
          <p:cNvPr id="22" name="Titel 1"/>
          <p:cNvSpPr>
            <a:spLocks noGrp="1"/>
          </p:cNvSpPr>
          <p:nvPr>
            <p:ph type="title" hasCustomPrompt="1"/>
          </p:nvPr>
        </p:nvSpPr>
        <p:spPr>
          <a:xfrm>
            <a:off x="896592" y="2157748"/>
            <a:ext cx="5691632" cy="1728726"/>
          </a:xfrm>
          <a:prstGeom prst="rect">
            <a:avLst/>
          </a:prstGeom>
        </p:spPr>
        <p:txBody>
          <a:bodyPr anchor="t" anchorCtr="0">
            <a:normAutofit/>
          </a:bodyPr>
          <a:lstStyle>
            <a:lvl1pPr algn="l">
              <a:lnSpc>
                <a:spcPts val="2400"/>
              </a:lnSpc>
              <a:defRPr sz="2000">
                <a:solidFill>
                  <a:schemeClr val="bg1"/>
                </a:solidFill>
              </a:defRPr>
            </a:lvl1pPr>
          </a:lstStyle>
          <a:p>
            <a:r>
              <a:rPr lang="en-GB" noProof="0" dirty="0" smtClean="0"/>
              <a:t>Topic 1</a:t>
            </a:r>
            <a:br>
              <a:rPr lang="en-GB" noProof="0" dirty="0" smtClean="0"/>
            </a:br>
            <a:r>
              <a:rPr lang="en-GB" noProof="0" dirty="0" smtClean="0"/>
              <a:t>Topic 2</a:t>
            </a:r>
            <a:br>
              <a:rPr lang="en-GB" noProof="0" dirty="0" smtClean="0"/>
            </a:br>
            <a:r>
              <a:rPr lang="en-GB" noProof="0" dirty="0" smtClean="0"/>
              <a:t>Topic 3</a:t>
            </a:r>
            <a:endParaRPr lang="en-GB" noProof="0" dirty="0"/>
          </a:p>
        </p:txBody>
      </p:sp>
    </p:spTree>
    <p:extLst>
      <p:ext uri="{BB962C8B-B14F-4D97-AF65-F5344CB8AC3E}">
        <p14:creationId xmlns:p14="http://schemas.microsoft.com/office/powerpoint/2010/main" val="41136996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Kapiteltrenner 1zeilig">
    <p:spTree>
      <p:nvGrpSpPr>
        <p:cNvPr id="1" name=""/>
        <p:cNvGrpSpPr/>
        <p:nvPr/>
      </p:nvGrpSpPr>
      <p:grpSpPr>
        <a:xfrm>
          <a:off x="0" y="0"/>
          <a:ext cx="0" cy="0"/>
          <a:chOff x="0" y="0"/>
          <a:chExt cx="0" cy="0"/>
        </a:xfrm>
      </p:grpSpPr>
      <p:sp>
        <p:nvSpPr>
          <p:cNvPr id="13" name="Rechteck 12"/>
          <p:cNvSpPr/>
          <p:nvPr userDrawn="1"/>
        </p:nvSpPr>
        <p:spPr>
          <a:xfrm>
            <a:off x="0" y="0"/>
            <a:ext cx="9144000" cy="5168425"/>
          </a:xfrm>
          <a:prstGeom prst="rect">
            <a:avLst/>
          </a:prstGeom>
          <a:solidFill>
            <a:srgbClr val="890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Untertitel 2"/>
          <p:cNvSpPr>
            <a:spLocks noGrp="1"/>
          </p:cNvSpPr>
          <p:nvPr>
            <p:ph type="subTitle" idx="13" hasCustomPrompt="1"/>
          </p:nvPr>
        </p:nvSpPr>
        <p:spPr>
          <a:xfrm>
            <a:off x="899593" y="1005620"/>
            <a:ext cx="6336703" cy="756317"/>
          </a:xfrm>
          <a:prstGeom prst="rect">
            <a:avLst/>
          </a:prstGeom>
        </p:spPr>
        <p:txBody>
          <a:bodyPr>
            <a:normAutofit/>
          </a:bodyPr>
          <a:lstStyle>
            <a:lvl1pPr marL="0" indent="0" algn="l" defTabSz="914400" rtl="0" eaLnBrk="1" latinLnBrk="0" hangingPunct="1">
              <a:lnSpc>
                <a:spcPts val="3600"/>
              </a:lnSpc>
              <a:spcBef>
                <a:spcPct val="0"/>
              </a:spcBef>
              <a:buFont typeface="+mj-lt"/>
              <a:buNone/>
              <a:defRPr lang="de-DE" sz="3300" kern="1200" baseline="0" dirty="0" smtClean="0">
                <a:solidFill>
                  <a:schemeClr val="bg1"/>
                </a:solidFill>
                <a:latin typeface="Cambria" panose="02040503050406030204" pitchFamily="18" charset="0"/>
                <a:ea typeface="+mj-ea"/>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Chapter marker, 1 line maximum</a:t>
            </a:r>
          </a:p>
        </p:txBody>
      </p:sp>
      <p:sp>
        <p:nvSpPr>
          <p:cNvPr id="22" name="Titel 1"/>
          <p:cNvSpPr>
            <a:spLocks noGrp="1"/>
          </p:cNvSpPr>
          <p:nvPr>
            <p:ph type="title" hasCustomPrompt="1"/>
          </p:nvPr>
        </p:nvSpPr>
        <p:spPr>
          <a:xfrm>
            <a:off x="896592" y="2157748"/>
            <a:ext cx="5691632" cy="1728726"/>
          </a:xfrm>
          <a:prstGeom prst="rect">
            <a:avLst/>
          </a:prstGeom>
        </p:spPr>
        <p:txBody>
          <a:bodyPr anchor="t" anchorCtr="0">
            <a:normAutofit/>
          </a:bodyPr>
          <a:lstStyle>
            <a:lvl1pPr algn="l">
              <a:lnSpc>
                <a:spcPts val="2400"/>
              </a:lnSpc>
              <a:defRPr sz="2000">
                <a:solidFill>
                  <a:schemeClr val="bg1"/>
                </a:solidFill>
              </a:defRPr>
            </a:lvl1pPr>
          </a:lstStyle>
          <a:p>
            <a:r>
              <a:rPr lang="en-GB" noProof="0" dirty="0" smtClean="0"/>
              <a:t>Topic 1</a:t>
            </a:r>
            <a:br>
              <a:rPr lang="en-GB" noProof="0" dirty="0" smtClean="0"/>
            </a:br>
            <a:r>
              <a:rPr lang="en-GB" noProof="0" dirty="0" smtClean="0"/>
              <a:t>Topic 2</a:t>
            </a:r>
            <a:br>
              <a:rPr lang="en-GB" noProof="0" dirty="0" smtClean="0"/>
            </a:br>
            <a:r>
              <a:rPr lang="en-GB" noProof="0" dirty="0" smtClean="0"/>
              <a:t>Topic 3</a:t>
            </a:r>
            <a:endParaRPr lang="en-GB" noProof="0" dirty="0"/>
          </a:p>
        </p:txBody>
      </p:sp>
    </p:spTree>
    <p:extLst>
      <p:ext uri="{BB962C8B-B14F-4D97-AF65-F5344CB8AC3E}">
        <p14:creationId xmlns:p14="http://schemas.microsoft.com/office/powerpoint/2010/main" val="1277659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verwendung 1">
    <p:spTree>
      <p:nvGrpSpPr>
        <p:cNvPr id="1" name=""/>
        <p:cNvGrpSpPr/>
        <p:nvPr/>
      </p:nvGrpSpPr>
      <p:grpSpPr>
        <a:xfrm>
          <a:off x="0" y="0"/>
          <a:ext cx="0" cy="0"/>
          <a:chOff x="0" y="0"/>
          <a:chExt cx="0" cy="0"/>
        </a:xfrm>
      </p:grpSpPr>
      <p:sp>
        <p:nvSpPr>
          <p:cNvPr id="5" name="Textplatzhalter 4"/>
          <p:cNvSpPr>
            <a:spLocks noGrp="1"/>
          </p:cNvSpPr>
          <p:nvPr>
            <p:ph type="body" sz="quarter" idx="13" hasCustomPrompt="1"/>
          </p:nvPr>
        </p:nvSpPr>
        <p:spPr>
          <a:xfrm>
            <a:off x="6030863" y="2194385"/>
            <a:ext cx="2592387" cy="272738"/>
          </a:xfrm>
          <a:prstGeom prst="rect">
            <a:avLst/>
          </a:prstGeom>
        </p:spPr>
        <p:txBody>
          <a:bodyPr>
            <a:normAutofit/>
          </a:bodyPr>
          <a:lstStyle>
            <a:lvl1pPr marL="0" indent="0">
              <a:buNone/>
              <a:defRPr sz="1200"/>
            </a:lvl1pPr>
          </a:lstStyle>
          <a:p>
            <a:pPr lvl="0"/>
            <a:r>
              <a:rPr lang="en-GB" noProof="0" dirty="0" smtClean="0"/>
              <a:t>Caption</a:t>
            </a:r>
            <a:endParaRPr lang="en-GB" noProof="0" dirty="0"/>
          </a:p>
        </p:txBody>
      </p:sp>
      <p:sp>
        <p:nvSpPr>
          <p:cNvPr id="19" name="Bildplatzhalter 2"/>
          <p:cNvSpPr>
            <a:spLocks noGrp="1"/>
          </p:cNvSpPr>
          <p:nvPr>
            <p:ph type="pic" idx="12" hasCustomPrompt="1"/>
          </p:nvPr>
        </p:nvSpPr>
        <p:spPr>
          <a:xfrm>
            <a:off x="6084168" y="1263057"/>
            <a:ext cx="2592288" cy="877306"/>
          </a:xfrm>
          <a:prstGeom prst="rect">
            <a:avLst/>
          </a:prstGeom>
        </p:spPr>
        <p:txBody>
          <a:bodyPr>
            <a:normAutofit/>
          </a:bodyPr>
          <a:lstStyle>
            <a:lvl1pPr marL="0" indent="0">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smtClean="0"/>
              <a:t>Picture</a:t>
            </a:r>
            <a:endParaRPr lang="en-GB" noProof="0" dirty="0"/>
          </a:p>
        </p:txBody>
      </p:sp>
      <p:sp>
        <p:nvSpPr>
          <p:cNvPr id="9" name="Titel 1"/>
          <p:cNvSpPr>
            <a:spLocks noGrp="1"/>
          </p:cNvSpPr>
          <p:nvPr>
            <p:ph type="title" hasCustomPrompt="1"/>
          </p:nvPr>
        </p:nvSpPr>
        <p:spPr>
          <a:xfrm>
            <a:off x="340685" y="256417"/>
            <a:ext cx="5671178" cy="857515"/>
          </a:xfrm>
          <a:prstGeom prst="rect">
            <a:avLst/>
          </a:prstGeom>
        </p:spPr>
        <p:txBody>
          <a:bodyPr anchor="t" anchorCtr="0">
            <a:normAutofit/>
          </a:bodyPr>
          <a:lstStyle>
            <a:lvl1pPr algn="l">
              <a:lnSpc>
                <a:spcPts val="3500"/>
              </a:lnSpc>
              <a:defRPr sz="3000" baseline="0">
                <a:latin typeface="Cambria" panose="02040503050406030204" pitchFamily="18" charset="0"/>
              </a:defRPr>
            </a:lvl1pPr>
          </a:lstStyle>
          <a:p>
            <a:r>
              <a:rPr lang="en-GB" noProof="0" dirty="0" smtClean="0"/>
              <a:t>Pictures or charts</a:t>
            </a:r>
            <a:br>
              <a:rPr lang="en-GB" noProof="0" dirty="0" smtClean="0"/>
            </a:br>
            <a:r>
              <a:rPr lang="en-GB" noProof="0" dirty="0" smtClean="0"/>
              <a:t>option 1</a:t>
            </a:r>
            <a:endParaRPr lang="en-GB" noProof="0" dirty="0"/>
          </a:p>
        </p:txBody>
      </p:sp>
      <p:sp>
        <p:nvSpPr>
          <p:cNvPr id="12" name="Untertitel 2"/>
          <p:cNvSpPr>
            <a:spLocks noGrp="1"/>
          </p:cNvSpPr>
          <p:nvPr>
            <p:ph type="subTitle" idx="10" hasCustomPrompt="1"/>
          </p:nvPr>
        </p:nvSpPr>
        <p:spPr>
          <a:xfrm>
            <a:off x="347042" y="1368392"/>
            <a:ext cx="5377086" cy="2932344"/>
          </a:xfrm>
          <a:prstGeom prst="rect">
            <a:avLst/>
          </a:prstGeom>
        </p:spPr>
        <p:txBody>
          <a:bodyPr>
            <a:normAutofit/>
          </a:bodyPr>
          <a:lstStyle>
            <a:lvl1pPr marL="0" indent="0" algn="l">
              <a:lnSpc>
                <a:spcPts val="2400"/>
              </a:lnSpc>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Text</a:t>
            </a:r>
            <a:endParaRPr lang="en-GB" noProof="0" dirty="0"/>
          </a:p>
        </p:txBody>
      </p:sp>
    </p:spTree>
    <p:extLst>
      <p:ext uri="{BB962C8B-B14F-4D97-AF65-F5344CB8AC3E}">
        <p14:creationId xmlns:p14="http://schemas.microsoft.com/office/powerpoint/2010/main" val="2395283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39.xml"/><Relationship Id="rId7"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20.png"/><Relationship Id="rId5" Type="http://schemas.openxmlformats.org/officeDocument/2006/relationships/slideLayout" Target="../slideLayouts/slideLayout47.xml"/><Relationship Id="rId10" Type="http://schemas.openxmlformats.org/officeDocument/2006/relationships/image" Target="../media/image19.png"/><Relationship Id="rId4" Type="http://schemas.openxmlformats.org/officeDocument/2006/relationships/slideLayout" Target="../slideLayouts/slideLayout46.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20.png"/><Relationship Id="rId5" Type="http://schemas.openxmlformats.org/officeDocument/2006/relationships/slideLayout" Target="../slideLayouts/slideLayout55.xml"/><Relationship Id="rId10" Type="http://schemas.openxmlformats.org/officeDocument/2006/relationships/image" Target="../media/image19.png"/><Relationship Id="rId4" Type="http://schemas.openxmlformats.org/officeDocument/2006/relationships/slideLayout" Target="../slideLayouts/slideLayout54.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1.xml"/><Relationship Id="rId7"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elplatzhalter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8" name="Textplatzhalter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10" name="Fußzeilenplatzhalter 4"/>
          <p:cNvSpPr txBox="1">
            <a:spLocks/>
          </p:cNvSpPr>
          <p:nvPr userDrawn="1"/>
        </p:nvSpPr>
        <p:spPr>
          <a:xfrm>
            <a:off x="3779912" y="4627309"/>
            <a:ext cx="2736304" cy="273928"/>
          </a:xfrm>
          <a:prstGeom prst="rect">
            <a:avLst/>
          </a:prstGeom>
        </p:spPr>
        <p:txBody>
          <a:bodyPr/>
          <a:lstStyle>
            <a:defPPr>
              <a:defRPr lang="de-DE"/>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smtClean="0">
              <a:solidFill>
                <a:prstClr val="black">
                  <a:tint val="75000"/>
                </a:prstClr>
              </a:solidFill>
            </a:endParaRPr>
          </a:p>
          <a:p>
            <a:r>
              <a:rPr lang="de-DE" dirty="0" smtClean="0"/>
              <a:t> </a:t>
            </a:r>
            <a:endParaRPr lang="de-DE" dirty="0"/>
          </a:p>
        </p:txBody>
      </p:sp>
      <p:sp>
        <p:nvSpPr>
          <p:cNvPr id="9" name="Fußzeilenplatzhalter 4"/>
          <p:cNvSpPr txBox="1">
            <a:spLocks/>
          </p:cNvSpPr>
          <p:nvPr userDrawn="1"/>
        </p:nvSpPr>
        <p:spPr>
          <a:xfrm>
            <a:off x="1547664" y="4832775"/>
            <a:ext cx="7200800" cy="273928"/>
          </a:xfrm>
          <a:prstGeom prst="rect">
            <a:avLst/>
          </a:prstGeom>
        </p:spPr>
        <p:txBody>
          <a:bodyPr/>
          <a:lstStyle>
            <a:defPPr>
              <a:defRPr lang="de-DE"/>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aseline="0" noProof="0" dirty="0" smtClean="0"/>
              <a:t>Unicom Project</a:t>
            </a:r>
            <a:r>
              <a:rPr lang="en-GB" noProof="0" dirty="0" smtClean="0"/>
              <a:t> | 05 June 2020</a:t>
            </a:r>
            <a:r>
              <a:rPr lang="en-GB" baseline="0" noProof="0" dirty="0" smtClean="0"/>
              <a:t> </a:t>
            </a:r>
            <a:r>
              <a:rPr lang="en-GB" noProof="0" dirty="0" smtClean="0"/>
              <a:t>| Page </a:t>
            </a:r>
            <a:fld id="{76F44C18-2F69-4CC9-BACF-F96FAA835A3A}" type="slidenum">
              <a:rPr lang="en-GB" noProof="0" smtClean="0"/>
              <a:pPr algn="r"/>
              <a:t>‹Nr.›</a:t>
            </a:fld>
            <a:endParaRPr lang="en-GB" noProof="0" dirty="0" smtClean="0"/>
          </a:p>
          <a:p>
            <a:endParaRPr lang="de-DE" dirty="0" smtClean="0">
              <a:solidFill>
                <a:prstClr val="black">
                  <a:tint val="75000"/>
                </a:prstClr>
              </a:solidFill>
            </a:endParaRPr>
          </a:p>
          <a:p>
            <a:r>
              <a:rPr lang="de-DE" dirty="0" smtClean="0"/>
              <a:t> </a:t>
            </a:r>
            <a:endParaRPr lang="de-DE" dirty="0"/>
          </a:p>
        </p:txBody>
      </p:sp>
      <p:pic>
        <p:nvPicPr>
          <p:cNvPr id="13" name="Picture 5"/>
          <p:cNvPicPr>
            <a:picLocks noChangeAspect="1" noChangeArrowheads="1"/>
          </p:cNvPicPr>
          <p:nvPr userDrawn="1"/>
        </p:nvPicPr>
        <p:blipFill>
          <a:blip r:embed="rId26" cstate="print">
            <a:extLst>
              <a:ext uri="{28A0092B-C50C-407E-A947-70E740481C1C}">
                <a14:useLocalDpi xmlns:a14="http://schemas.microsoft.com/office/drawing/2010/main" val="0"/>
              </a:ext>
            </a:extLst>
          </a:blip>
          <a:srcRect/>
          <a:stretch>
            <a:fillRect/>
          </a:stretch>
        </p:blipFill>
        <p:spPr bwMode="auto">
          <a:xfrm>
            <a:off x="7520792" y="4516760"/>
            <a:ext cx="1143502" cy="228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Grafik 15"/>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323528" y="4297883"/>
            <a:ext cx="1436688" cy="825500"/>
          </a:xfrm>
          <a:prstGeom prst="rect">
            <a:avLst/>
          </a:prstGeom>
        </p:spPr>
      </p:pic>
    </p:spTree>
    <p:extLst>
      <p:ext uri="{BB962C8B-B14F-4D97-AF65-F5344CB8AC3E}">
        <p14:creationId xmlns:p14="http://schemas.microsoft.com/office/powerpoint/2010/main" val="1816374768"/>
      </p:ext>
    </p:extLst>
  </p:cSld>
  <p:clrMap bg1="lt1" tx1="dk1" bg2="lt2" tx2="dk2" accent1="accent1" accent2="accent2" accent3="accent3" accent4="accent4" accent5="accent5" accent6="accent6" hlink="hlink" folHlink="folHlink"/>
  <p:sldLayoutIdLst>
    <p:sldLayoutId id="2147483675" r:id="rId1"/>
    <p:sldLayoutId id="2147483653" r:id="rId2"/>
    <p:sldLayoutId id="2147483657" r:id="rId3"/>
    <p:sldLayoutId id="2147483674" r:id="rId4"/>
    <p:sldLayoutId id="2147483673" r:id="rId5"/>
    <p:sldLayoutId id="2147483654" r:id="rId6"/>
    <p:sldLayoutId id="2147483655" r:id="rId7"/>
    <p:sldLayoutId id="2147483676"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7" r:id="rId24"/>
  </p:sldLayoutIdLst>
  <p:timing>
    <p:tnLst>
      <p:par>
        <p:cTn id="1" dur="indefinite" restart="never" nodeType="tmRoot"/>
      </p:par>
    </p:tnLst>
  </p:timing>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3" name="Textplatzhalter 2"/>
          <p:cNvSpPr>
            <a:spLocks noGrp="1"/>
          </p:cNvSpPr>
          <p:nvPr>
            <p:ph type="body" idx="1"/>
          </p:nvPr>
        </p:nvSpPr>
        <p:spPr>
          <a:xfrm>
            <a:off x="457200" y="1200525"/>
            <a:ext cx="8229600" cy="3395520"/>
          </a:xfrm>
          <a:prstGeom prst="rect">
            <a:avLst/>
          </a:prstGeom>
        </p:spPr>
        <p:txBody>
          <a:bodyPr vert="horz" lIns="91440" tIns="45720" rIns="91440" bIns="45720" rtlCol="0">
            <a:normAutofit/>
          </a:bodyPr>
          <a:lstStyle/>
          <a:p>
            <a:pPr lvl="0"/>
            <a:r>
              <a:rPr lang="en-GB" noProof="0" dirty="0" err="1"/>
              <a:t>Textmasterformate</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4" name="Datumsplatzhalter 3"/>
          <p:cNvSpPr>
            <a:spLocks noGrp="1"/>
          </p:cNvSpPr>
          <p:nvPr>
            <p:ph type="dt" sz="half" idx="2"/>
          </p:nvPr>
        </p:nvSpPr>
        <p:spPr>
          <a:xfrm>
            <a:off x="457200" y="4768739"/>
            <a:ext cx="2133600" cy="273928"/>
          </a:xfrm>
          <a:prstGeom prst="rect">
            <a:avLst/>
          </a:prstGeom>
        </p:spPr>
        <p:txBody>
          <a:bodyPr vert="horz" lIns="91440" tIns="45720" rIns="91440" bIns="45720" rtlCol="0" anchor="ctr"/>
          <a:lstStyle>
            <a:lvl1pPr algn="l">
              <a:defRPr sz="675">
                <a:solidFill>
                  <a:schemeClr val="tx1">
                    <a:tint val="75000"/>
                  </a:schemeClr>
                </a:solidFill>
                <a:latin typeface="Arial" panose="020B0604020202020204" pitchFamily="34" charset="0"/>
                <a:ea typeface="Lato" pitchFamily="34" charset="0"/>
                <a:cs typeface="Arial" panose="020B0604020202020204" pitchFamily="34" charset="0"/>
              </a:defRPr>
            </a:lvl1pPr>
          </a:lstStyle>
          <a:p>
            <a:fld id="{13C58826-1280-4275-B9A8-4CBD19DF7686}" type="datetime1">
              <a:rPr lang="en-GB" smtClean="0"/>
              <a:t>04/06/2020</a:t>
            </a:fld>
            <a:endParaRPr lang="de-DE" dirty="0"/>
          </a:p>
        </p:txBody>
      </p:sp>
      <p:sp>
        <p:nvSpPr>
          <p:cNvPr id="5" name="Fußzeilenplatzhalter 4"/>
          <p:cNvSpPr>
            <a:spLocks noGrp="1"/>
          </p:cNvSpPr>
          <p:nvPr>
            <p:ph type="ftr" sz="quarter" idx="3"/>
          </p:nvPr>
        </p:nvSpPr>
        <p:spPr>
          <a:xfrm>
            <a:off x="3124200" y="4768739"/>
            <a:ext cx="2895600" cy="273928"/>
          </a:xfrm>
          <a:prstGeom prst="rect">
            <a:avLst/>
          </a:prstGeom>
        </p:spPr>
        <p:txBody>
          <a:bodyPr vert="horz" lIns="91440" tIns="45720" rIns="91440" bIns="45720" rtlCol="0" anchor="ctr"/>
          <a:lstStyle>
            <a:lvl1pPr algn="ctr">
              <a:defRPr sz="675">
                <a:solidFill>
                  <a:schemeClr val="tx1">
                    <a:tint val="75000"/>
                  </a:schemeClr>
                </a:solidFill>
                <a:latin typeface="Arial" panose="020B0604020202020204" pitchFamily="34" charset="0"/>
                <a:ea typeface="Lato" pitchFamily="34" charset="0"/>
                <a:cs typeface="Arial" panose="020B0604020202020204" pitchFamily="34" charset="0"/>
              </a:defRPr>
            </a:lvl1pPr>
          </a:lstStyle>
          <a:p>
            <a:endParaRPr lang="de-DE" dirty="0"/>
          </a:p>
        </p:txBody>
      </p:sp>
      <p:sp>
        <p:nvSpPr>
          <p:cNvPr id="6" name="Foliennummernplatzhalter 5"/>
          <p:cNvSpPr>
            <a:spLocks noGrp="1"/>
          </p:cNvSpPr>
          <p:nvPr>
            <p:ph type="sldNum" sz="quarter" idx="4"/>
          </p:nvPr>
        </p:nvSpPr>
        <p:spPr>
          <a:xfrm>
            <a:off x="6553200" y="4768739"/>
            <a:ext cx="2133600" cy="273928"/>
          </a:xfrm>
          <a:prstGeom prst="rect">
            <a:avLst/>
          </a:prstGeom>
        </p:spPr>
        <p:txBody>
          <a:bodyPr vert="horz" lIns="91440" tIns="45720" rIns="91440" bIns="45720" rtlCol="0" anchor="ctr"/>
          <a:lstStyle>
            <a:lvl1pPr algn="r">
              <a:defRPr sz="675">
                <a:solidFill>
                  <a:schemeClr val="tx1">
                    <a:tint val="75000"/>
                  </a:schemeClr>
                </a:solidFill>
                <a:latin typeface="Arial" panose="020B0604020202020204" pitchFamily="34" charset="0"/>
                <a:ea typeface="Lato" pitchFamily="34" charset="0"/>
                <a:cs typeface="Arial" panose="020B0604020202020204" pitchFamily="34" charset="0"/>
              </a:defRPr>
            </a:lvl1pPr>
          </a:lstStyle>
          <a:p>
            <a:fld id="{91ADFD6D-952D-446D-8113-C280B7C2719D}" type="slidenum">
              <a:rPr lang="de-DE" smtClean="0"/>
              <a:pPr/>
              <a:t>‹Nr.›</a:t>
            </a:fld>
            <a:endParaRPr lang="de-DE" dirty="0"/>
          </a:p>
        </p:txBody>
      </p:sp>
    </p:spTree>
    <p:extLst>
      <p:ext uri="{BB962C8B-B14F-4D97-AF65-F5344CB8AC3E}">
        <p14:creationId xmlns:p14="http://schemas.microsoft.com/office/powerpoint/2010/main" val="65767303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p:transition spd="med">
    <p:fade/>
  </p:transition>
  <p:hf hdr="0" ftr="0"/>
  <p:txStyles>
    <p:titleStyle>
      <a:lvl1pPr algn="ctr" defTabSz="514350" rtl="0" eaLnBrk="1" latinLnBrk="0" hangingPunct="1">
        <a:spcBef>
          <a:spcPct val="0"/>
        </a:spcBef>
        <a:buNone/>
        <a:defRPr sz="2475" kern="1200">
          <a:solidFill>
            <a:srgbClr val="1557BF"/>
          </a:solidFill>
          <a:latin typeface="Arial" panose="020B0604020202020204" pitchFamily="34" charset="0"/>
          <a:ea typeface="Lato" pitchFamily="34" charset="0"/>
          <a:cs typeface="Arial" panose="020B0604020202020204" pitchFamily="34" charset="0"/>
        </a:defRPr>
      </a:lvl1pPr>
    </p:titleStyle>
    <p:bodyStyle>
      <a:lvl1pPr marL="192881" indent="-192881" algn="l" defTabSz="514350" rtl="0" eaLnBrk="1" latinLnBrk="0" hangingPunct="1">
        <a:spcBef>
          <a:spcPct val="20000"/>
        </a:spcBef>
        <a:buFont typeface="Arial" pitchFamily="34" charset="0"/>
        <a:buChar char="•"/>
        <a:defRPr sz="1800" kern="1200">
          <a:solidFill>
            <a:srgbClr val="1557BF"/>
          </a:solidFill>
          <a:latin typeface="Arial" panose="020B0604020202020204" pitchFamily="34" charset="0"/>
          <a:ea typeface="Lato" pitchFamily="34" charset="0"/>
          <a:cs typeface="Arial" panose="020B0604020202020204" pitchFamily="34" charset="0"/>
        </a:defRPr>
      </a:lvl1pPr>
      <a:lvl2pPr marL="417910" indent="-160735" algn="l" defTabSz="514350" rtl="0" eaLnBrk="1" latinLnBrk="0" hangingPunct="1">
        <a:spcBef>
          <a:spcPct val="20000"/>
        </a:spcBef>
        <a:buFont typeface="Arial" pitchFamily="34" charset="0"/>
        <a:buChar char="–"/>
        <a:defRPr sz="1575" kern="1200">
          <a:solidFill>
            <a:srgbClr val="1557BF"/>
          </a:solidFill>
          <a:latin typeface="Arial" panose="020B0604020202020204" pitchFamily="34" charset="0"/>
          <a:ea typeface="Lato" pitchFamily="34" charset="0"/>
          <a:cs typeface="Arial" panose="020B0604020202020204" pitchFamily="34" charset="0"/>
        </a:defRPr>
      </a:lvl2pPr>
      <a:lvl3pPr marL="642938" indent="-128588" algn="l" defTabSz="514350" rtl="0" eaLnBrk="1" latinLnBrk="0" hangingPunct="1">
        <a:spcBef>
          <a:spcPct val="20000"/>
        </a:spcBef>
        <a:buFont typeface="Arial" pitchFamily="34" charset="0"/>
        <a:buChar char="•"/>
        <a:defRPr sz="1350" kern="1200">
          <a:solidFill>
            <a:srgbClr val="1557BF"/>
          </a:solidFill>
          <a:latin typeface="Arial" panose="020B0604020202020204" pitchFamily="34" charset="0"/>
          <a:ea typeface="Lato" pitchFamily="34" charset="0"/>
          <a:cs typeface="Arial" panose="020B0604020202020204" pitchFamily="34" charset="0"/>
        </a:defRPr>
      </a:lvl3pPr>
      <a:lvl4pPr marL="900113" indent="-128588" algn="l" defTabSz="514350" rtl="0" eaLnBrk="1" latinLnBrk="0" hangingPunct="1">
        <a:spcBef>
          <a:spcPct val="20000"/>
        </a:spcBef>
        <a:buFont typeface="Arial" pitchFamily="34" charset="0"/>
        <a:buChar char="–"/>
        <a:defRPr sz="1125" kern="1200">
          <a:solidFill>
            <a:srgbClr val="1557BF"/>
          </a:solidFill>
          <a:latin typeface="Arial" panose="020B0604020202020204" pitchFamily="34" charset="0"/>
          <a:ea typeface="Lato" pitchFamily="34" charset="0"/>
          <a:cs typeface="Arial" panose="020B0604020202020204" pitchFamily="34" charset="0"/>
        </a:defRPr>
      </a:lvl4pPr>
      <a:lvl5pPr marL="1157288" indent="-128588" algn="l" defTabSz="514350" rtl="0" eaLnBrk="1" latinLnBrk="0" hangingPunct="1">
        <a:spcBef>
          <a:spcPct val="20000"/>
        </a:spcBef>
        <a:buFont typeface="Arial" pitchFamily="34" charset="0"/>
        <a:buChar char="»"/>
        <a:defRPr sz="1125" kern="1200">
          <a:solidFill>
            <a:srgbClr val="1557BF"/>
          </a:solidFill>
          <a:latin typeface="Arial" panose="020B0604020202020204" pitchFamily="34" charset="0"/>
          <a:ea typeface="Lato" pitchFamily="34" charset="0"/>
          <a:cs typeface="Arial" panose="020B0604020202020204"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3" name="Textplatzhalter 2"/>
          <p:cNvSpPr>
            <a:spLocks noGrp="1"/>
          </p:cNvSpPr>
          <p:nvPr>
            <p:ph type="body" idx="1"/>
          </p:nvPr>
        </p:nvSpPr>
        <p:spPr>
          <a:xfrm>
            <a:off x="457200" y="1200525"/>
            <a:ext cx="8229600" cy="3395520"/>
          </a:xfrm>
          <a:prstGeom prst="rect">
            <a:avLst/>
          </a:prstGeom>
        </p:spPr>
        <p:txBody>
          <a:bodyPr vert="horz" lIns="91440" tIns="45720" rIns="91440" bIns="45720" rtlCol="0">
            <a:normAutofit/>
          </a:bodyPr>
          <a:lstStyle/>
          <a:p>
            <a:pPr lvl="0"/>
            <a:r>
              <a:rPr lang="en-GB" noProof="0" dirty="0" err="1"/>
              <a:t>Textmasterformate</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4" name="Datumsplatzhalter 3"/>
          <p:cNvSpPr>
            <a:spLocks noGrp="1"/>
          </p:cNvSpPr>
          <p:nvPr>
            <p:ph type="dt" sz="half" idx="2"/>
          </p:nvPr>
        </p:nvSpPr>
        <p:spPr>
          <a:xfrm>
            <a:off x="457200" y="4768739"/>
            <a:ext cx="2133600" cy="273928"/>
          </a:xfrm>
          <a:prstGeom prst="rect">
            <a:avLst/>
          </a:prstGeom>
        </p:spPr>
        <p:txBody>
          <a:bodyPr vert="horz" lIns="91440" tIns="45720" rIns="91440" bIns="45720" rtlCol="0" anchor="ctr"/>
          <a:lstStyle>
            <a:lvl1pPr algn="l">
              <a:defRPr sz="675">
                <a:solidFill>
                  <a:schemeClr val="tx1">
                    <a:tint val="75000"/>
                  </a:schemeClr>
                </a:solidFill>
                <a:latin typeface="Arial" panose="020B0604020202020204" pitchFamily="34" charset="0"/>
                <a:ea typeface="Lato" pitchFamily="34" charset="0"/>
                <a:cs typeface="Arial" panose="020B0604020202020204" pitchFamily="34" charset="0"/>
              </a:defRPr>
            </a:lvl1pPr>
          </a:lstStyle>
          <a:p>
            <a:fld id="{13C58826-1280-4275-B9A8-4CBD19DF7686}" type="datetime1">
              <a:rPr lang="en-GB" smtClean="0"/>
              <a:t>04/06/2020</a:t>
            </a:fld>
            <a:endParaRPr lang="de-DE" dirty="0"/>
          </a:p>
        </p:txBody>
      </p:sp>
      <p:sp>
        <p:nvSpPr>
          <p:cNvPr id="5" name="Fußzeilenplatzhalter 4"/>
          <p:cNvSpPr>
            <a:spLocks noGrp="1"/>
          </p:cNvSpPr>
          <p:nvPr>
            <p:ph type="ftr" sz="quarter" idx="3"/>
          </p:nvPr>
        </p:nvSpPr>
        <p:spPr>
          <a:xfrm>
            <a:off x="3124200" y="4768739"/>
            <a:ext cx="2895600" cy="273928"/>
          </a:xfrm>
          <a:prstGeom prst="rect">
            <a:avLst/>
          </a:prstGeom>
        </p:spPr>
        <p:txBody>
          <a:bodyPr vert="horz" lIns="91440" tIns="45720" rIns="91440" bIns="45720" rtlCol="0" anchor="ctr"/>
          <a:lstStyle>
            <a:lvl1pPr algn="ctr">
              <a:defRPr sz="675">
                <a:solidFill>
                  <a:schemeClr val="tx1">
                    <a:tint val="75000"/>
                  </a:schemeClr>
                </a:solidFill>
                <a:latin typeface="Arial" panose="020B0604020202020204" pitchFamily="34" charset="0"/>
                <a:ea typeface="Lato" pitchFamily="34" charset="0"/>
                <a:cs typeface="Arial" panose="020B0604020202020204" pitchFamily="34" charset="0"/>
              </a:defRPr>
            </a:lvl1pPr>
          </a:lstStyle>
          <a:p>
            <a:endParaRPr lang="de-DE" dirty="0"/>
          </a:p>
        </p:txBody>
      </p:sp>
      <p:sp>
        <p:nvSpPr>
          <p:cNvPr id="6" name="Foliennummernplatzhalter 5"/>
          <p:cNvSpPr>
            <a:spLocks noGrp="1"/>
          </p:cNvSpPr>
          <p:nvPr>
            <p:ph type="sldNum" sz="quarter" idx="4"/>
          </p:nvPr>
        </p:nvSpPr>
        <p:spPr>
          <a:xfrm>
            <a:off x="6553200" y="4768739"/>
            <a:ext cx="2133600" cy="273928"/>
          </a:xfrm>
          <a:prstGeom prst="rect">
            <a:avLst/>
          </a:prstGeom>
        </p:spPr>
        <p:txBody>
          <a:bodyPr vert="horz" lIns="91440" tIns="45720" rIns="91440" bIns="45720" rtlCol="0" anchor="ctr"/>
          <a:lstStyle>
            <a:lvl1pPr algn="r">
              <a:defRPr sz="675">
                <a:solidFill>
                  <a:schemeClr val="tx1">
                    <a:tint val="75000"/>
                  </a:schemeClr>
                </a:solidFill>
                <a:latin typeface="Arial" panose="020B0604020202020204" pitchFamily="34" charset="0"/>
                <a:ea typeface="Lato" pitchFamily="34" charset="0"/>
                <a:cs typeface="Arial" panose="020B0604020202020204" pitchFamily="34" charset="0"/>
              </a:defRPr>
            </a:lvl1pPr>
          </a:lstStyle>
          <a:p>
            <a:fld id="{91ADFD6D-952D-446D-8113-C280B7C2719D}" type="slidenum">
              <a:rPr lang="de-DE" smtClean="0"/>
              <a:pPr/>
              <a:t>‹Nr.›</a:t>
            </a:fld>
            <a:endParaRPr lang="de-DE" dirty="0"/>
          </a:p>
        </p:txBody>
      </p:sp>
    </p:spTree>
    <p:extLst>
      <p:ext uri="{BB962C8B-B14F-4D97-AF65-F5344CB8AC3E}">
        <p14:creationId xmlns:p14="http://schemas.microsoft.com/office/powerpoint/2010/main" val="190168077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ransition spd="med">
    <p:fade/>
  </p:transition>
  <p:hf hdr="0" ftr="0"/>
  <p:txStyles>
    <p:titleStyle>
      <a:lvl1pPr algn="ctr" defTabSz="514350" rtl="0" eaLnBrk="1" latinLnBrk="0" hangingPunct="1">
        <a:spcBef>
          <a:spcPct val="0"/>
        </a:spcBef>
        <a:buNone/>
        <a:defRPr sz="2475" kern="1200">
          <a:solidFill>
            <a:srgbClr val="1557BF"/>
          </a:solidFill>
          <a:latin typeface="Arial" panose="020B0604020202020204" pitchFamily="34" charset="0"/>
          <a:ea typeface="Lato" pitchFamily="34" charset="0"/>
          <a:cs typeface="Arial" panose="020B0604020202020204" pitchFamily="34" charset="0"/>
        </a:defRPr>
      </a:lvl1pPr>
    </p:titleStyle>
    <p:bodyStyle>
      <a:lvl1pPr marL="192881" indent="-192881" algn="l" defTabSz="514350" rtl="0" eaLnBrk="1" latinLnBrk="0" hangingPunct="1">
        <a:spcBef>
          <a:spcPct val="20000"/>
        </a:spcBef>
        <a:buFont typeface="Arial" pitchFamily="34" charset="0"/>
        <a:buChar char="•"/>
        <a:defRPr sz="1800" kern="1200">
          <a:solidFill>
            <a:srgbClr val="1557BF"/>
          </a:solidFill>
          <a:latin typeface="Arial" panose="020B0604020202020204" pitchFamily="34" charset="0"/>
          <a:ea typeface="Lato" pitchFamily="34" charset="0"/>
          <a:cs typeface="Arial" panose="020B0604020202020204" pitchFamily="34" charset="0"/>
        </a:defRPr>
      </a:lvl1pPr>
      <a:lvl2pPr marL="417910" indent="-160735" algn="l" defTabSz="514350" rtl="0" eaLnBrk="1" latinLnBrk="0" hangingPunct="1">
        <a:spcBef>
          <a:spcPct val="20000"/>
        </a:spcBef>
        <a:buFont typeface="Arial" pitchFamily="34" charset="0"/>
        <a:buChar char="–"/>
        <a:defRPr sz="1575" kern="1200">
          <a:solidFill>
            <a:srgbClr val="1557BF"/>
          </a:solidFill>
          <a:latin typeface="Arial" panose="020B0604020202020204" pitchFamily="34" charset="0"/>
          <a:ea typeface="Lato" pitchFamily="34" charset="0"/>
          <a:cs typeface="Arial" panose="020B0604020202020204" pitchFamily="34" charset="0"/>
        </a:defRPr>
      </a:lvl2pPr>
      <a:lvl3pPr marL="642938" indent="-128588" algn="l" defTabSz="514350" rtl="0" eaLnBrk="1" latinLnBrk="0" hangingPunct="1">
        <a:spcBef>
          <a:spcPct val="20000"/>
        </a:spcBef>
        <a:buFont typeface="Arial" pitchFamily="34" charset="0"/>
        <a:buChar char="•"/>
        <a:defRPr sz="1350" kern="1200">
          <a:solidFill>
            <a:srgbClr val="1557BF"/>
          </a:solidFill>
          <a:latin typeface="Arial" panose="020B0604020202020204" pitchFamily="34" charset="0"/>
          <a:ea typeface="Lato" pitchFamily="34" charset="0"/>
          <a:cs typeface="Arial" panose="020B0604020202020204" pitchFamily="34" charset="0"/>
        </a:defRPr>
      </a:lvl3pPr>
      <a:lvl4pPr marL="900113" indent="-128588" algn="l" defTabSz="514350" rtl="0" eaLnBrk="1" latinLnBrk="0" hangingPunct="1">
        <a:spcBef>
          <a:spcPct val="20000"/>
        </a:spcBef>
        <a:buFont typeface="Arial" pitchFamily="34" charset="0"/>
        <a:buChar char="–"/>
        <a:defRPr sz="1125" kern="1200">
          <a:solidFill>
            <a:srgbClr val="1557BF"/>
          </a:solidFill>
          <a:latin typeface="Arial" panose="020B0604020202020204" pitchFamily="34" charset="0"/>
          <a:ea typeface="Lato" pitchFamily="34" charset="0"/>
          <a:cs typeface="Arial" panose="020B0604020202020204" pitchFamily="34" charset="0"/>
        </a:defRPr>
      </a:lvl4pPr>
      <a:lvl5pPr marL="1157288" indent="-128588" algn="l" defTabSz="514350" rtl="0" eaLnBrk="1" latinLnBrk="0" hangingPunct="1">
        <a:spcBef>
          <a:spcPct val="20000"/>
        </a:spcBef>
        <a:buFont typeface="Arial" pitchFamily="34" charset="0"/>
        <a:buChar char="»"/>
        <a:defRPr sz="1125" kern="1200">
          <a:solidFill>
            <a:srgbClr val="1557BF"/>
          </a:solidFill>
          <a:latin typeface="Arial" panose="020B0604020202020204" pitchFamily="34" charset="0"/>
          <a:ea typeface="Lato" pitchFamily="34" charset="0"/>
          <a:cs typeface="Arial" panose="020B0604020202020204"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Afbeelding 3">
            <a:extLst>
              <a:ext uri="{FF2B5EF4-FFF2-40B4-BE49-F238E27FC236}">
                <a16:creationId xmlns:a16="http://schemas.microsoft.com/office/drawing/2014/main" id="{33397FDB-8D1C-40FE-9D94-EF23640D036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9144000" cy="5149661"/>
          </a:xfrm>
          <a:prstGeom prst="rect">
            <a:avLst/>
          </a:prstGeom>
        </p:spPr>
      </p:pic>
      <p:sp>
        <p:nvSpPr>
          <p:cNvPr id="2" name="Title Placeholder 1"/>
          <p:cNvSpPr>
            <a:spLocks noGrp="1"/>
          </p:cNvSpPr>
          <p:nvPr>
            <p:ph type="title"/>
          </p:nvPr>
        </p:nvSpPr>
        <p:spPr>
          <a:xfrm>
            <a:off x="360000" y="27009"/>
            <a:ext cx="6750000" cy="675208"/>
          </a:xfrm>
          <a:prstGeom prst="rect">
            <a:avLst/>
          </a:prstGeom>
        </p:spPr>
        <p:txBody>
          <a:bodyPr vert="horz" lIns="0" tIns="0" rIns="0" bIns="0" rtlCol="0" anchor="b" anchorCtr="0">
            <a:noAutofit/>
          </a:bodyPr>
          <a:lstStyle/>
          <a:p>
            <a:r>
              <a:rPr lang="nl-NL" dirty="0"/>
              <a:t>Klik om de stijl te bewerken</a:t>
            </a:r>
            <a:endParaRPr lang="en-US" dirty="0"/>
          </a:p>
        </p:txBody>
      </p:sp>
      <p:sp>
        <p:nvSpPr>
          <p:cNvPr id="3" name="Text Placeholder 2"/>
          <p:cNvSpPr>
            <a:spLocks noGrp="1"/>
          </p:cNvSpPr>
          <p:nvPr>
            <p:ph type="body" idx="1"/>
          </p:nvPr>
        </p:nvSpPr>
        <p:spPr>
          <a:xfrm>
            <a:off x="360000" y="1269392"/>
            <a:ext cx="7886700" cy="3264511"/>
          </a:xfrm>
          <a:prstGeom prst="rect">
            <a:avLst/>
          </a:prstGeom>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p:txBody>
      </p:sp>
      <p:sp>
        <p:nvSpPr>
          <p:cNvPr id="5" name="Tijdelijke aanduiding voor dianummer 3"/>
          <p:cNvSpPr>
            <a:spLocks noGrp="1"/>
          </p:cNvSpPr>
          <p:nvPr>
            <p:ph type="sldNum" sz="quarter" idx="4"/>
          </p:nvPr>
        </p:nvSpPr>
        <p:spPr>
          <a:xfrm>
            <a:off x="360000" y="4888509"/>
            <a:ext cx="360000" cy="162050"/>
          </a:xfrm>
          <a:prstGeom prst="rect">
            <a:avLst/>
          </a:prstGeom>
        </p:spPr>
        <p:txBody>
          <a:bodyPr vert="horz" lIns="0" tIns="0" rIns="0" bIns="0" rtlCol="0" anchor="t" anchorCtr="0"/>
          <a:lstStyle>
            <a:lvl1pPr algn="l">
              <a:defRPr sz="975" baseline="0">
                <a:solidFill>
                  <a:srgbClr val="969187"/>
                </a:solidFill>
              </a:defRPr>
            </a:lvl1pPr>
          </a:lstStyle>
          <a:p>
            <a:fld id="{A723241F-5B6B-4100-BE5A-F21894325AA6}" type="slidenum">
              <a:rPr lang="nl-NL" smtClean="0"/>
              <a:pPr/>
              <a:t>‹Nr.›</a:t>
            </a:fld>
            <a:endParaRPr lang="nl-NL"/>
          </a:p>
        </p:txBody>
      </p:sp>
      <p:sp>
        <p:nvSpPr>
          <p:cNvPr id="6" name="Tijdelijke aanduiding voor voettekst 4"/>
          <p:cNvSpPr>
            <a:spLocks noGrp="1"/>
          </p:cNvSpPr>
          <p:nvPr>
            <p:ph type="ftr" sz="quarter" idx="3"/>
          </p:nvPr>
        </p:nvSpPr>
        <p:spPr>
          <a:xfrm>
            <a:off x="810000" y="4888509"/>
            <a:ext cx="5400000" cy="162050"/>
          </a:xfrm>
          <a:prstGeom prst="rect">
            <a:avLst/>
          </a:prstGeom>
        </p:spPr>
        <p:txBody>
          <a:bodyPr vert="horz" lIns="0" tIns="0" rIns="0" bIns="0" rtlCol="0" anchor="t" anchorCtr="0"/>
          <a:lstStyle>
            <a:lvl1pPr algn="l">
              <a:defRPr sz="975" baseline="0">
                <a:solidFill>
                  <a:srgbClr val="969187"/>
                </a:solidFill>
              </a:defRPr>
            </a:lvl1pPr>
          </a:lstStyle>
          <a:p>
            <a:endParaRPr lang="nl-NL"/>
          </a:p>
        </p:txBody>
      </p:sp>
    </p:spTree>
    <p:extLst>
      <p:ext uri="{BB962C8B-B14F-4D97-AF65-F5344CB8AC3E}">
        <p14:creationId xmlns:p14="http://schemas.microsoft.com/office/powerpoint/2010/main" val="325274128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hf hdr="0" ftr="0" dt="0"/>
  <p:txStyles>
    <p:titleStyle>
      <a:lvl1pPr algn="l" defTabSz="557347" rtl="0" eaLnBrk="1" latinLnBrk="0" hangingPunct="1">
        <a:lnSpc>
          <a:spcPts val="1707"/>
        </a:lnSpc>
        <a:spcBef>
          <a:spcPct val="0"/>
        </a:spcBef>
        <a:buNone/>
        <a:defRPr sz="1402" b="1" i="0" kern="0" baseline="0">
          <a:solidFill>
            <a:srgbClr val="FFFFFF"/>
          </a:solidFill>
          <a:latin typeface="Calibri" panose="020F0502020204030204" pitchFamily="34" charset="0"/>
          <a:ea typeface="+mj-ea"/>
          <a:cs typeface="+mj-cs"/>
        </a:defRPr>
      </a:lvl1pPr>
    </p:titleStyle>
    <p:bodyStyle>
      <a:lvl1pPr marL="0" indent="0" algn="l" defTabSz="557347" rtl="0" eaLnBrk="1" latinLnBrk="0" hangingPunct="1">
        <a:lnSpc>
          <a:spcPts val="1767"/>
        </a:lnSpc>
        <a:spcBef>
          <a:spcPts val="0"/>
        </a:spcBef>
        <a:buFontTx/>
        <a:buNone/>
        <a:defRPr sz="1280" kern="1200" baseline="0">
          <a:solidFill>
            <a:srgbClr val="000000"/>
          </a:solidFill>
          <a:latin typeface="+mn-lt"/>
          <a:ea typeface="+mn-ea"/>
          <a:cs typeface="+mn-cs"/>
        </a:defRPr>
      </a:lvl1pPr>
      <a:lvl2pPr marL="0" indent="0" algn="l" defTabSz="557347" rtl="0" eaLnBrk="1" latinLnBrk="0" hangingPunct="1">
        <a:lnSpc>
          <a:spcPts val="1767"/>
        </a:lnSpc>
        <a:spcBef>
          <a:spcPts val="0"/>
        </a:spcBef>
        <a:buFontTx/>
        <a:buNone/>
        <a:defRPr sz="1280" kern="1200" baseline="0">
          <a:solidFill>
            <a:srgbClr val="F07D00"/>
          </a:solidFill>
          <a:latin typeface="+mn-lt"/>
          <a:ea typeface="+mn-ea"/>
          <a:cs typeface="+mn-cs"/>
        </a:defRPr>
      </a:lvl2pPr>
      <a:lvl3pPr marL="0" indent="0" algn="l" defTabSz="557347" rtl="0" eaLnBrk="1" latinLnBrk="0" hangingPunct="1">
        <a:lnSpc>
          <a:spcPts val="1767"/>
        </a:lnSpc>
        <a:spcBef>
          <a:spcPts val="0"/>
        </a:spcBef>
        <a:buFontTx/>
        <a:buNone/>
        <a:defRPr sz="1280" b="1" kern="1200" baseline="0">
          <a:solidFill>
            <a:srgbClr val="144196"/>
          </a:solidFill>
          <a:latin typeface="+mn-lt"/>
          <a:ea typeface="+mn-ea"/>
          <a:cs typeface="+mn-cs"/>
        </a:defRPr>
      </a:lvl3pPr>
      <a:lvl4pPr marL="131657" indent="-131657" algn="l" defTabSz="557347" rtl="0" eaLnBrk="1" latinLnBrk="0" hangingPunct="1">
        <a:lnSpc>
          <a:spcPts val="1767"/>
        </a:lnSpc>
        <a:spcBef>
          <a:spcPts val="0"/>
        </a:spcBef>
        <a:buFont typeface="Arial" panose="020B0604020202020204" pitchFamily="34" charset="0"/>
        <a:buChar char="•"/>
        <a:defRPr sz="1280" kern="1200" baseline="0">
          <a:solidFill>
            <a:schemeClr val="tx1"/>
          </a:solidFill>
          <a:latin typeface="+mn-lt"/>
          <a:ea typeface="+mn-ea"/>
          <a:cs typeface="+mn-cs"/>
        </a:defRPr>
      </a:lvl4pPr>
      <a:lvl5pPr marL="263313" indent="-131657" algn="l" defTabSz="557347" rtl="0" eaLnBrk="1" latinLnBrk="0" hangingPunct="1">
        <a:lnSpc>
          <a:spcPts val="1767"/>
        </a:lnSpc>
        <a:spcBef>
          <a:spcPts val="0"/>
        </a:spcBef>
        <a:buClr>
          <a:srgbClr val="F07D00"/>
        </a:buClr>
        <a:buFont typeface="Arial" panose="020B0604020202020204" pitchFamily="34" charset="0"/>
        <a:buChar char="•"/>
        <a:defRPr sz="1280" kern="1200" baseline="0">
          <a:solidFill>
            <a:schemeClr val="tx1"/>
          </a:solidFill>
          <a:latin typeface="+mn-lt"/>
          <a:ea typeface="+mn-ea"/>
          <a:cs typeface="+mn-cs"/>
        </a:defRPr>
      </a:lvl5pPr>
      <a:lvl6pPr marL="394971" indent="-131657" algn="l" defTabSz="557347" rtl="0" eaLnBrk="1" latinLnBrk="0" hangingPunct="1">
        <a:lnSpc>
          <a:spcPts val="1767"/>
        </a:lnSpc>
        <a:spcBef>
          <a:spcPts val="0"/>
        </a:spcBef>
        <a:buClr>
          <a:srgbClr val="C3BEB9"/>
        </a:buClr>
        <a:buFont typeface="Arial" panose="020B0604020202020204" pitchFamily="34" charset="0"/>
        <a:buChar char="•"/>
        <a:defRPr sz="1280" kern="1200" baseline="0">
          <a:solidFill>
            <a:schemeClr val="tx1"/>
          </a:solidFill>
          <a:latin typeface="+mn-lt"/>
          <a:ea typeface="+mn-ea"/>
          <a:cs typeface="+mn-cs"/>
        </a:defRPr>
      </a:lvl6pPr>
      <a:lvl7pPr marL="526627" indent="-131657" algn="l" defTabSz="557347" rtl="0" eaLnBrk="1" latinLnBrk="0" hangingPunct="1">
        <a:lnSpc>
          <a:spcPts val="1767"/>
        </a:lnSpc>
        <a:spcBef>
          <a:spcPts val="0"/>
        </a:spcBef>
        <a:buFont typeface="Calibri" panose="020F0502020204030204" pitchFamily="34" charset="0"/>
        <a:buChar char="-"/>
        <a:defRPr sz="1280" kern="1200" baseline="0">
          <a:solidFill>
            <a:schemeClr val="tx1"/>
          </a:solidFill>
          <a:latin typeface="+mn-lt"/>
          <a:ea typeface="+mn-ea"/>
          <a:cs typeface="+mn-cs"/>
        </a:defRPr>
      </a:lvl7pPr>
      <a:lvl8pPr marL="2090052" indent="-139337" algn="l" defTabSz="557347" rtl="0" eaLnBrk="1" latinLnBrk="0" hangingPunct="1">
        <a:lnSpc>
          <a:spcPct val="90000"/>
        </a:lnSpc>
        <a:spcBef>
          <a:spcPts val="305"/>
        </a:spcBef>
        <a:buFont typeface="Arial" panose="020B0604020202020204" pitchFamily="34" charset="0"/>
        <a:buChar char="•"/>
        <a:defRPr sz="1098" kern="1200">
          <a:solidFill>
            <a:schemeClr val="tx1"/>
          </a:solidFill>
          <a:latin typeface="+mn-lt"/>
          <a:ea typeface="+mn-ea"/>
          <a:cs typeface="+mn-cs"/>
        </a:defRPr>
      </a:lvl8pPr>
      <a:lvl9pPr marL="2368726" indent="-139337" algn="l" defTabSz="557347" rtl="0" eaLnBrk="1" latinLnBrk="0" hangingPunct="1">
        <a:lnSpc>
          <a:spcPct val="90000"/>
        </a:lnSpc>
        <a:spcBef>
          <a:spcPts val="305"/>
        </a:spcBef>
        <a:buFont typeface="Arial" panose="020B0604020202020204" pitchFamily="34" charset="0"/>
        <a:buChar char="•"/>
        <a:defRPr sz="1098" kern="1200">
          <a:solidFill>
            <a:schemeClr val="tx1"/>
          </a:solidFill>
          <a:latin typeface="+mn-lt"/>
          <a:ea typeface="+mn-ea"/>
          <a:cs typeface="+mn-cs"/>
        </a:defRPr>
      </a:lvl9pPr>
    </p:bodyStyle>
    <p:otherStyle>
      <a:defPPr>
        <a:defRPr lang="en-US"/>
      </a:defPPr>
      <a:lvl1pPr marL="0" algn="l" defTabSz="557347" rtl="0" eaLnBrk="1" latinLnBrk="0" hangingPunct="1">
        <a:defRPr sz="1098" kern="1200">
          <a:solidFill>
            <a:schemeClr val="tx1"/>
          </a:solidFill>
          <a:latin typeface="+mn-lt"/>
          <a:ea typeface="+mn-ea"/>
          <a:cs typeface="+mn-cs"/>
        </a:defRPr>
      </a:lvl1pPr>
      <a:lvl2pPr marL="278674" algn="l" defTabSz="557347" rtl="0" eaLnBrk="1" latinLnBrk="0" hangingPunct="1">
        <a:defRPr sz="1098" kern="1200">
          <a:solidFill>
            <a:schemeClr val="tx1"/>
          </a:solidFill>
          <a:latin typeface="+mn-lt"/>
          <a:ea typeface="+mn-ea"/>
          <a:cs typeface="+mn-cs"/>
        </a:defRPr>
      </a:lvl2pPr>
      <a:lvl3pPr marL="557347" algn="l" defTabSz="557347" rtl="0" eaLnBrk="1" latinLnBrk="0" hangingPunct="1">
        <a:defRPr sz="1098" kern="1200">
          <a:solidFill>
            <a:schemeClr val="tx1"/>
          </a:solidFill>
          <a:latin typeface="+mn-lt"/>
          <a:ea typeface="+mn-ea"/>
          <a:cs typeface="+mn-cs"/>
        </a:defRPr>
      </a:lvl3pPr>
      <a:lvl4pPr marL="836021" algn="l" defTabSz="557347" rtl="0" eaLnBrk="1" latinLnBrk="0" hangingPunct="1">
        <a:defRPr sz="1098" kern="1200">
          <a:solidFill>
            <a:schemeClr val="tx1"/>
          </a:solidFill>
          <a:latin typeface="+mn-lt"/>
          <a:ea typeface="+mn-ea"/>
          <a:cs typeface="+mn-cs"/>
        </a:defRPr>
      </a:lvl4pPr>
      <a:lvl5pPr marL="1114694" algn="l" defTabSz="557347" rtl="0" eaLnBrk="1" latinLnBrk="0" hangingPunct="1">
        <a:defRPr sz="1098" kern="1200">
          <a:solidFill>
            <a:schemeClr val="tx1"/>
          </a:solidFill>
          <a:latin typeface="+mn-lt"/>
          <a:ea typeface="+mn-ea"/>
          <a:cs typeface="+mn-cs"/>
        </a:defRPr>
      </a:lvl5pPr>
      <a:lvl6pPr marL="1393368" algn="l" defTabSz="557347" rtl="0" eaLnBrk="1" latinLnBrk="0" hangingPunct="1">
        <a:defRPr sz="1098" kern="1200">
          <a:solidFill>
            <a:schemeClr val="tx1"/>
          </a:solidFill>
          <a:latin typeface="+mn-lt"/>
          <a:ea typeface="+mn-ea"/>
          <a:cs typeface="+mn-cs"/>
        </a:defRPr>
      </a:lvl6pPr>
      <a:lvl7pPr marL="1672041" algn="l" defTabSz="557347" rtl="0" eaLnBrk="1" latinLnBrk="0" hangingPunct="1">
        <a:defRPr sz="1098" kern="1200">
          <a:solidFill>
            <a:schemeClr val="tx1"/>
          </a:solidFill>
          <a:latin typeface="+mn-lt"/>
          <a:ea typeface="+mn-ea"/>
          <a:cs typeface="+mn-cs"/>
        </a:defRPr>
      </a:lvl7pPr>
      <a:lvl8pPr marL="1950715" algn="l" defTabSz="557347" rtl="0" eaLnBrk="1" latinLnBrk="0" hangingPunct="1">
        <a:defRPr sz="1098" kern="1200">
          <a:solidFill>
            <a:schemeClr val="tx1"/>
          </a:solidFill>
          <a:latin typeface="+mn-lt"/>
          <a:ea typeface="+mn-ea"/>
          <a:cs typeface="+mn-cs"/>
        </a:defRPr>
      </a:lvl8pPr>
      <a:lvl9pPr marL="2229389" algn="l" defTabSz="557347" rtl="0" eaLnBrk="1" latinLnBrk="0" hangingPunct="1">
        <a:defRPr sz="109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6" y="770176"/>
            <a:ext cx="8423275" cy="713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add title</a:t>
            </a:r>
          </a:p>
        </p:txBody>
      </p:sp>
      <p:sp>
        <p:nvSpPr>
          <p:cNvPr id="373765" name="Rectangle 5">
            <a:extLst/>
          </p:cNvPr>
          <p:cNvSpPr>
            <a:spLocks noGrp="1" noChangeArrowheads="1"/>
          </p:cNvSpPr>
          <p:nvPr>
            <p:ph type="sldNum" sz="quarter" idx="4"/>
          </p:nvPr>
        </p:nvSpPr>
        <p:spPr bwMode="auto">
          <a:xfrm>
            <a:off x="360364" y="4805258"/>
            <a:ext cx="307975" cy="179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200"/>
              </a:lnSpc>
              <a:defRPr sz="800">
                <a:solidFill>
                  <a:schemeClr val="tx1"/>
                </a:solidFill>
              </a:defRPr>
            </a:lvl1pPr>
          </a:lstStyle>
          <a:p>
            <a:pPr>
              <a:defRPr/>
            </a:pPr>
            <a:fld id="{1E840835-34AA-4954-B2E4-2B5AA5F85308}" type="slidenum">
              <a:rPr lang="en-GB" altLang="en-US"/>
              <a:pPr>
                <a:defRPr/>
              </a:pPr>
              <a:t>‹Nr.›</a:t>
            </a:fld>
            <a:endParaRPr lang="en-GB" altLang="en-US"/>
          </a:p>
        </p:txBody>
      </p:sp>
      <p:sp>
        <p:nvSpPr>
          <p:cNvPr id="373768" name="Rectangle 8">
            <a:extLst/>
          </p:cNvPr>
          <p:cNvSpPr>
            <a:spLocks noGrp="1" noChangeArrowheads="1"/>
          </p:cNvSpPr>
          <p:nvPr>
            <p:ph type="dt" sz="half" idx="2"/>
          </p:nvPr>
        </p:nvSpPr>
        <p:spPr bwMode="auto">
          <a:xfrm>
            <a:off x="7343776" y="4805259"/>
            <a:ext cx="1439863" cy="18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hangingPunct="1">
              <a:lnSpc>
                <a:spcPts val="1200"/>
              </a:lnSpc>
              <a:defRPr sz="800">
                <a:solidFill>
                  <a:schemeClr val="tx1"/>
                </a:solidFill>
                <a:cs typeface="Arial" charset="0"/>
              </a:defRPr>
            </a:lvl1pPr>
          </a:lstStyle>
          <a:p>
            <a:pPr>
              <a:defRPr/>
            </a:pPr>
            <a:endParaRPr lang="en-GB" altLang="en-US"/>
          </a:p>
        </p:txBody>
      </p:sp>
      <p:sp>
        <p:nvSpPr>
          <p:cNvPr id="1029" name="Line 17"/>
          <p:cNvSpPr>
            <a:spLocks noChangeShapeType="1"/>
          </p:cNvSpPr>
          <p:nvPr/>
        </p:nvSpPr>
        <p:spPr bwMode="auto">
          <a:xfrm>
            <a:off x="0" y="506570"/>
            <a:ext cx="9144000" cy="1587"/>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373781" name="Rectangle 21">
            <a:extLst/>
          </p:cNvPr>
          <p:cNvSpPr>
            <a:spLocks noGrp="1" noChangeArrowheads="1"/>
          </p:cNvSpPr>
          <p:nvPr>
            <p:ph type="body" idx="1"/>
          </p:nvPr>
        </p:nvSpPr>
        <p:spPr bwMode="auto">
          <a:xfrm>
            <a:off x="358776" y="1619750"/>
            <a:ext cx="8423275" cy="2971130"/>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Normal text – Verdana, 15pt regular, ls 21pt, ap 9pt, black.</a:t>
            </a:r>
          </a:p>
          <a:p>
            <a:pPr lvl="1"/>
            <a:r>
              <a:rPr lang="en-GB" altLang="en-US"/>
              <a:t>Title – Verdana, 21pt regular, ls 27pt, blue (0,51,153).</a:t>
            </a:r>
          </a:p>
          <a:p>
            <a:pPr lvl="1"/>
            <a:r>
              <a:rPr lang="en-GB" altLang="en-US"/>
              <a:t>Subtitle – Verdana, 18pt bold (apply manually), ls 27pt, blue (0,51,153).</a:t>
            </a:r>
          </a:p>
          <a:p>
            <a:pPr lvl="1"/>
            <a:r>
              <a:rPr lang="en-GB" altLang="en-US"/>
              <a:t>Bullets level 1 – Verdana, 13.5pt regular, ls 18pt, ap 6pt, black.</a:t>
            </a:r>
          </a:p>
          <a:p>
            <a:pPr lvl="2"/>
            <a:r>
              <a:rPr lang="en-GB" altLang="en-US"/>
              <a:t>Bullets level 2 – Verdana, 12pt regular, ls 18pt, ap 4.5pt, black.</a:t>
            </a:r>
          </a:p>
          <a:p>
            <a:pPr lvl="3"/>
            <a:r>
              <a:rPr lang="en-GB" altLang="en-US"/>
              <a:t>Bullets level 3 – Verdana, 10.5pt regular, ls 15pt, ap 4.5pt, black. NOT RECOMMENDED TO USE BEYOND LEVEL 3</a:t>
            </a:r>
          </a:p>
          <a:p>
            <a:pPr lvl="4"/>
            <a:r>
              <a:rPr lang="en-GB" altLang="en-US"/>
              <a:t>Bullets level 4 – Verdana, 10.5pt regular, ls 15pt, ap 4.5pt, black.</a:t>
            </a:r>
          </a:p>
          <a:p>
            <a:pPr lvl="4"/>
            <a:r>
              <a:rPr lang="en-GB" altLang="en-US"/>
              <a:t>Bullets level 5 – Verdana, 10.5pt regular, ls 15pt, ap 4.5pt, black.</a:t>
            </a:r>
          </a:p>
          <a:p>
            <a:pPr lvl="6"/>
            <a:r>
              <a:rPr lang="en-GB" altLang="en-US"/>
              <a:t>Bullets level 6 – Verdana, 10.5pt regular, ls 15pt, ap 4.5pt, black.</a:t>
            </a:r>
          </a:p>
          <a:p>
            <a:pPr lvl="7"/>
            <a:r>
              <a:rPr lang="en-GB" altLang="en-US"/>
              <a:t>Bullets level 7 – Verdana, 10.5pt regular, ls 15pt, ap 4.5pt, black.</a:t>
            </a:r>
          </a:p>
          <a:p>
            <a:pPr lvl="8"/>
            <a:r>
              <a:rPr lang="en-GB" altLang="en-US"/>
              <a:t>Bullets level 8 – Verdana, 10.5pt regular, ls 15pt, ap 4.5pt, black.</a:t>
            </a:r>
          </a:p>
        </p:txBody>
      </p:sp>
      <p:sp>
        <p:nvSpPr>
          <p:cNvPr id="1034" name="Rectangle 15">
            <a:extLst/>
          </p:cNvPr>
          <p:cNvSpPr>
            <a:spLocks noChangeArrowheads="1"/>
          </p:cNvSpPr>
          <p:nvPr/>
        </p:nvSpPr>
        <p:spPr bwMode="auto">
          <a:xfrm>
            <a:off x="0" y="5052985"/>
            <a:ext cx="9144000" cy="93692"/>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600">
                <a:solidFill>
                  <a:srgbClr val="000000"/>
                </a:solidFill>
                <a:latin typeface="Verdana" pitchFamily="34" charset="0"/>
                <a:cs typeface="Arial" charset="0"/>
              </a:defRPr>
            </a:lvl1pPr>
            <a:lvl2pPr marL="742950" indent="-285750">
              <a:defRPr sz="1600">
                <a:solidFill>
                  <a:srgbClr val="000000"/>
                </a:solidFill>
                <a:latin typeface="Verdana" pitchFamily="34" charset="0"/>
                <a:cs typeface="Arial" charset="0"/>
              </a:defRPr>
            </a:lvl2pPr>
            <a:lvl3pPr marL="1143000" indent="-228600">
              <a:defRPr sz="1600">
                <a:solidFill>
                  <a:srgbClr val="000000"/>
                </a:solidFill>
                <a:latin typeface="Verdana" pitchFamily="34" charset="0"/>
                <a:cs typeface="Arial" charset="0"/>
              </a:defRPr>
            </a:lvl3pPr>
            <a:lvl4pPr marL="1600200" indent="-228600">
              <a:defRPr sz="1600">
                <a:solidFill>
                  <a:srgbClr val="000000"/>
                </a:solidFill>
                <a:latin typeface="Verdana" pitchFamily="34" charset="0"/>
                <a:cs typeface="Arial" charset="0"/>
              </a:defRPr>
            </a:lvl4pPr>
            <a:lvl5pPr marL="2057400" indent="-22860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eaLnBrk="1" hangingPunct="1">
              <a:lnSpc>
                <a:spcPct val="120000"/>
              </a:lnSpc>
              <a:defRPr/>
            </a:pPr>
            <a:endParaRPr lang="en-US" altLang="en-US" sz="1600"/>
          </a:p>
        </p:txBody>
      </p:sp>
      <p:sp>
        <p:nvSpPr>
          <p:cNvPr id="15" name="Rectangle 15">
            <a:extLst/>
          </p:cNvPr>
          <p:cNvSpPr>
            <a:spLocks noChangeArrowheads="1"/>
          </p:cNvSpPr>
          <p:nvPr userDrawn="1"/>
        </p:nvSpPr>
        <p:spPr bwMode="auto">
          <a:xfrm>
            <a:off x="0" y="0"/>
            <a:ext cx="9144000" cy="6733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sz="1600">
                <a:solidFill>
                  <a:srgbClr val="000000"/>
                </a:solidFill>
                <a:latin typeface="Verdana" pitchFamily="34" charset="0"/>
                <a:cs typeface="Arial" charset="0"/>
              </a:defRPr>
            </a:lvl1pPr>
            <a:lvl2pPr marL="742950" indent="-285750">
              <a:defRPr sz="1600">
                <a:solidFill>
                  <a:srgbClr val="000000"/>
                </a:solidFill>
                <a:latin typeface="Verdana" pitchFamily="34" charset="0"/>
                <a:cs typeface="Arial" charset="0"/>
              </a:defRPr>
            </a:lvl2pPr>
            <a:lvl3pPr marL="1143000" indent="-228600">
              <a:defRPr sz="1600">
                <a:solidFill>
                  <a:srgbClr val="000000"/>
                </a:solidFill>
                <a:latin typeface="Verdana" pitchFamily="34" charset="0"/>
                <a:cs typeface="Arial" charset="0"/>
              </a:defRPr>
            </a:lvl3pPr>
            <a:lvl4pPr marL="1600200" indent="-228600">
              <a:defRPr sz="1600">
                <a:solidFill>
                  <a:srgbClr val="000000"/>
                </a:solidFill>
                <a:latin typeface="Verdana" pitchFamily="34" charset="0"/>
                <a:cs typeface="Arial" charset="0"/>
              </a:defRPr>
            </a:lvl4pPr>
            <a:lvl5pPr marL="2057400" indent="-22860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eaLnBrk="1" hangingPunct="1">
              <a:defRPr/>
            </a:pPr>
            <a:endParaRPr lang="en-US" altLang="en-US" sz="1600"/>
          </a:p>
        </p:txBody>
      </p:sp>
      <p:pic>
        <p:nvPicPr>
          <p:cNvPr id="1033" name="Picture 22" descr="EMA+HMA"/>
          <p:cNvPicPr>
            <a:picLocks noChangeAspect="1" noChangeArrowheads="1"/>
          </p:cNvPicPr>
          <p:nvPr userDrawn="1"/>
        </p:nvPicPr>
        <p:blipFill>
          <a:blip r:embed="rId10">
            <a:extLst>
              <a:ext uri="{28A0092B-C50C-407E-A947-70E740481C1C}">
                <a14:useLocalDpi xmlns:a14="http://schemas.microsoft.com/office/drawing/2010/main" val="0"/>
              </a:ext>
            </a:extLst>
          </a:blip>
          <a:srcRect t="20180" r="64372"/>
          <a:stretch>
            <a:fillRect/>
          </a:stretch>
        </p:blipFill>
        <p:spPr bwMode="auto">
          <a:xfrm>
            <a:off x="7235826" y="111160"/>
            <a:ext cx="796925" cy="538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1">
            <a:extLst/>
          </p:cNvPr>
          <p:cNvSpPr>
            <a:spLocks noChangeArrowheads="1"/>
          </p:cNvSpPr>
          <p:nvPr userDrawn="1"/>
        </p:nvSpPr>
        <p:spPr bwMode="auto">
          <a:xfrm>
            <a:off x="1" y="531899"/>
            <a:ext cx="65" cy="246297"/>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sz="1600">
                <a:solidFill>
                  <a:srgbClr val="000000"/>
                </a:solidFill>
                <a:latin typeface="Verdana" pitchFamily="34" charset="0"/>
                <a:cs typeface="Arial" charset="0"/>
              </a:defRPr>
            </a:lvl1pPr>
            <a:lvl2pPr marL="742950" indent="-285750">
              <a:defRPr sz="1600">
                <a:solidFill>
                  <a:srgbClr val="000000"/>
                </a:solidFill>
                <a:latin typeface="Verdana" pitchFamily="34" charset="0"/>
                <a:cs typeface="Arial" charset="0"/>
              </a:defRPr>
            </a:lvl2pPr>
            <a:lvl3pPr marL="1143000" indent="-228600">
              <a:defRPr sz="1600">
                <a:solidFill>
                  <a:srgbClr val="000000"/>
                </a:solidFill>
                <a:latin typeface="Verdana" pitchFamily="34" charset="0"/>
                <a:cs typeface="Arial" charset="0"/>
              </a:defRPr>
            </a:lvl3pPr>
            <a:lvl4pPr marL="1600200" indent="-228600">
              <a:defRPr sz="1600">
                <a:solidFill>
                  <a:srgbClr val="000000"/>
                </a:solidFill>
                <a:latin typeface="Verdana" pitchFamily="34" charset="0"/>
                <a:cs typeface="Arial" charset="0"/>
              </a:defRPr>
            </a:lvl4pPr>
            <a:lvl5pPr marL="2057400" indent="-22860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eaLnBrk="1" hangingPunct="1">
              <a:defRPr/>
            </a:pPr>
            <a:endParaRPr lang="en-US" altLang="en-US" sz="1600"/>
          </a:p>
        </p:txBody>
      </p:sp>
      <p:pic>
        <p:nvPicPr>
          <p:cNvPr id="1035" name="Picture 22" descr="EMA+HMA"/>
          <p:cNvPicPr>
            <a:picLocks noChangeAspect="1" noChangeArrowheads="1"/>
          </p:cNvPicPr>
          <p:nvPr userDrawn="1"/>
        </p:nvPicPr>
        <p:blipFill>
          <a:blip r:embed="rId10">
            <a:extLst>
              <a:ext uri="{28A0092B-C50C-407E-A947-70E740481C1C}">
                <a14:useLocalDpi xmlns:a14="http://schemas.microsoft.com/office/drawing/2010/main" val="0"/>
              </a:ext>
            </a:extLst>
          </a:blip>
          <a:srcRect l="50000" t="21971"/>
          <a:stretch>
            <a:fillRect/>
          </a:stretch>
        </p:blipFill>
        <p:spPr bwMode="auto">
          <a:xfrm>
            <a:off x="5867400" y="111160"/>
            <a:ext cx="1119188" cy="5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2"/>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137525" y="76224"/>
            <a:ext cx="611188" cy="42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309392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Lst>
  <p:timing>
    <p:tnLst>
      <p:par>
        <p:cTn id="1" dur="indefinite" restart="never" nodeType="tmRoot"/>
      </p:par>
    </p:tnLst>
  </p:timing>
  <p:hf hdr="0" dt="0"/>
  <p:txStyles>
    <p:titleStyle>
      <a:lvl1pPr algn="l" rtl="0" eaLnBrk="0" fontAlgn="base" hangingPunct="0">
        <a:lnSpc>
          <a:spcPts val="2700"/>
        </a:lnSpc>
        <a:spcBef>
          <a:spcPct val="0"/>
        </a:spcBef>
        <a:spcAft>
          <a:spcPct val="0"/>
        </a:spcAft>
        <a:defRPr sz="2100">
          <a:solidFill>
            <a:schemeClr val="tx2"/>
          </a:solidFill>
          <a:latin typeface="+mj-lt"/>
          <a:ea typeface="+mj-ea"/>
          <a:cs typeface="+mj-cs"/>
        </a:defRPr>
      </a:lvl1pPr>
      <a:lvl2pPr algn="l" rtl="0" eaLnBrk="0" fontAlgn="base" hangingPunct="0">
        <a:lnSpc>
          <a:spcPts val="2700"/>
        </a:lnSpc>
        <a:spcBef>
          <a:spcPct val="0"/>
        </a:spcBef>
        <a:spcAft>
          <a:spcPct val="0"/>
        </a:spcAft>
        <a:defRPr sz="2100">
          <a:solidFill>
            <a:schemeClr val="tx2"/>
          </a:solidFill>
          <a:latin typeface="Verdana" pitchFamily="34" charset="0"/>
          <a:cs typeface="Arial" charset="0"/>
        </a:defRPr>
      </a:lvl2pPr>
      <a:lvl3pPr algn="l" rtl="0" eaLnBrk="0" fontAlgn="base" hangingPunct="0">
        <a:lnSpc>
          <a:spcPts val="2700"/>
        </a:lnSpc>
        <a:spcBef>
          <a:spcPct val="0"/>
        </a:spcBef>
        <a:spcAft>
          <a:spcPct val="0"/>
        </a:spcAft>
        <a:defRPr sz="2100">
          <a:solidFill>
            <a:schemeClr val="tx2"/>
          </a:solidFill>
          <a:latin typeface="Verdana" pitchFamily="34" charset="0"/>
          <a:cs typeface="Arial" charset="0"/>
        </a:defRPr>
      </a:lvl3pPr>
      <a:lvl4pPr algn="l" rtl="0" eaLnBrk="0" fontAlgn="base" hangingPunct="0">
        <a:lnSpc>
          <a:spcPts val="2700"/>
        </a:lnSpc>
        <a:spcBef>
          <a:spcPct val="0"/>
        </a:spcBef>
        <a:spcAft>
          <a:spcPct val="0"/>
        </a:spcAft>
        <a:defRPr sz="2100">
          <a:solidFill>
            <a:schemeClr val="tx2"/>
          </a:solidFill>
          <a:latin typeface="Verdana" pitchFamily="34" charset="0"/>
          <a:cs typeface="Arial" charset="0"/>
        </a:defRPr>
      </a:lvl4pPr>
      <a:lvl5pPr algn="l" rtl="0" eaLnBrk="0" fontAlgn="base" hangingPunct="0">
        <a:lnSpc>
          <a:spcPts val="2700"/>
        </a:lnSpc>
        <a:spcBef>
          <a:spcPct val="0"/>
        </a:spcBef>
        <a:spcAft>
          <a:spcPct val="0"/>
        </a:spcAft>
        <a:defRPr sz="21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p:titleStyle>
    <p:bodyStyle>
      <a:lvl1pPr algn="l" defTabSz="8072438" rtl="0" eaLnBrk="0" fontAlgn="base" hangingPunct="0">
        <a:lnSpc>
          <a:spcPts val="2100"/>
        </a:lnSpc>
        <a:spcBef>
          <a:spcPct val="0"/>
        </a:spcBef>
        <a:spcAft>
          <a:spcPts val="900"/>
        </a:spcAft>
        <a:buClr>
          <a:srgbClr val="000000"/>
        </a:buClr>
        <a:defRPr sz="1500">
          <a:solidFill>
            <a:schemeClr val="tx1"/>
          </a:solidFill>
          <a:latin typeface="+mn-lt"/>
          <a:ea typeface="+mn-ea"/>
          <a:cs typeface="+mn-cs"/>
        </a:defRPr>
      </a:lvl1pPr>
      <a:lvl2pPr marL="268288" indent="-266700" algn="l" defTabSz="8072438" rtl="0" eaLnBrk="0" fontAlgn="base" hangingPunct="0">
        <a:lnSpc>
          <a:spcPts val="1800"/>
        </a:lnSpc>
        <a:spcBef>
          <a:spcPct val="0"/>
        </a:spcBef>
        <a:spcAft>
          <a:spcPts val="600"/>
        </a:spcAft>
        <a:buClr>
          <a:schemeClr val="tx1"/>
        </a:buClr>
        <a:buChar char="•"/>
        <a:defRPr sz="1300">
          <a:solidFill>
            <a:schemeClr val="tx1"/>
          </a:solidFill>
          <a:latin typeface="+mn-lt"/>
          <a:cs typeface="+mn-cs"/>
        </a:defRPr>
      </a:lvl2pPr>
      <a:lvl3pPr marL="522288" indent="-231775" algn="l" defTabSz="8072438" rtl="0" eaLnBrk="0" fontAlgn="base" hangingPunct="0">
        <a:lnSpc>
          <a:spcPts val="1800"/>
        </a:lnSpc>
        <a:spcBef>
          <a:spcPct val="0"/>
        </a:spcBef>
        <a:spcAft>
          <a:spcPts val="450"/>
        </a:spcAft>
        <a:buClr>
          <a:schemeClr val="tx1"/>
        </a:buClr>
        <a:buFont typeface="Verdana" panose="020B0604030504040204" pitchFamily="34" charset="0"/>
        <a:buChar char="–"/>
        <a:defRPr sz="1200">
          <a:solidFill>
            <a:schemeClr val="tx1"/>
          </a:solidFill>
          <a:latin typeface="+mn-lt"/>
          <a:cs typeface="+mn-cs"/>
        </a:defRPr>
      </a:lvl3pPr>
      <a:lvl4pPr marL="769938" indent="-219075" algn="l" defTabSz="8072438" rtl="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mn-lt"/>
          <a:cs typeface="+mn-cs"/>
        </a:defRPr>
      </a:lvl4pPr>
      <a:lvl5pPr marL="1016000" indent="-225425" algn="l" defTabSz="8072438" rtl="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mn-lt"/>
          <a:cs typeface="+mn-cs"/>
        </a:defRPr>
      </a:lvl5pPr>
      <a:lvl6pPr marL="1014413" indent="-226800" algn="l" defTabSz="8072438" rtl="0" eaLnBrk="1" fontAlgn="base" hangingPunct="1">
        <a:lnSpc>
          <a:spcPts val="1500"/>
        </a:lnSpc>
        <a:spcBef>
          <a:spcPct val="0"/>
        </a:spcBef>
        <a:spcAft>
          <a:spcPts val="450"/>
        </a:spcAft>
        <a:buClr>
          <a:schemeClr val="tx1"/>
        </a:buClr>
        <a:buFont typeface="Verdana" pitchFamily="34" charset="0"/>
        <a:buChar char="–"/>
        <a:defRPr lang="en-GB" altLang="en-US" sz="1050" smtClean="0">
          <a:solidFill>
            <a:schemeClr val="tx1"/>
          </a:solidFill>
          <a:latin typeface="+mn-lt"/>
          <a:cs typeface="+mn-cs"/>
        </a:defRPr>
      </a:lvl6pPr>
      <a:lvl7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7pPr>
      <a:lvl8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8pPr>
      <a:lvl9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58776" y="770176"/>
            <a:ext cx="8423275" cy="713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add title</a:t>
            </a:r>
          </a:p>
        </p:txBody>
      </p:sp>
      <p:sp>
        <p:nvSpPr>
          <p:cNvPr id="373765" name="Rectangle 5">
            <a:extLst/>
          </p:cNvPr>
          <p:cNvSpPr>
            <a:spLocks noGrp="1" noChangeArrowheads="1"/>
          </p:cNvSpPr>
          <p:nvPr>
            <p:ph type="sldNum" sz="quarter" idx="4"/>
          </p:nvPr>
        </p:nvSpPr>
        <p:spPr bwMode="auto">
          <a:xfrm>
            <a:off x="360364" y="4805258"/>
            <a:ext cx="307975" cy="179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200"/>
              </a:lnSpc>
              <a:defRPr sz="800">
                <a:solidFill>
                  <a:schemeClr val="tx1"/>
                </a:solidFill>
              </a:defRPr>
            </a:lvl1pPr>
          </a:lstStyle>
          <a:p>
            <a:pPr>
              <a:defRPr/>
            </a:pPr>
            <a:fld id="{EF4BEEFF-1782-4840-B582-B123B5B774C2}" type="slidenum">
              <a:rPr lang="en-GB" altLang="en-US"/>
              <a:pPr>
                <a:defRPr/>
              </a:pPr>
              <a:t>‹Nr.›</a:t>
            </a:fld>
            <a:endParaRPr lang="en-GB" altLang="en-US"/>
          </a:p>
        </p:txBody>
      </p:sp>
      <p:sp>
        <p:nvSpPr>
          <p:cNvPr id="373768" name="Rectangle 8">
            <a:extLst/>
          </p:cNvPr>
          <p:cNvSpPr>
            <a:spLocks noGrp="1" noChangeArrowheads="1"/>
          </p:cNvSpPr>
          <p:nvPr>
            <p:ph type="dt" sz="half" idx="2"/>
          </p:nvPr>
        </p:nvSpPr>
        <p:spPr bwMode="auto">
          <a:xfrm>
            <a:off x="7343776" y="4805259"/>
            <a:ext cx="1439863" cy="18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hangingPunct="1">
              <a:lnSpc>
                <a:spcPts val="1200"/>
              </a:lnSpc>
              <a:defRPr sz="800">
                <a:solidFill>
                  <a:schemeClr val="tx1"/>
                </a:solidFill>
                <a:cs typeface="Arial" pitchFamily="34" charset="0"/>
              </a:defRPr>
            </a:lvl1pPr>
          </a:lstStyle>
          <a:p>
            <a:pPr>
              <a:defRPr/>
            </a:pPr>
            <a:endParaRPr lang="en-GB" altLang="en-US"/>
          </a:p>
        </p:txBody>
      </p:sp>
      <p:sp>
        <p:nvSpPr>
          <p:cNvPr id="2053" name="Line 17"/>
          <p:cNvSpPr>
            <a:spLocks noChangeShapeType="1"/>
          </p:cNvSpPr>
          <p:nvPr/>
        </p:nvSpPr>
        <p:spPr bwMode="auto">
          <a:xfrm>
            <a:off x="0" y="506570"/>
            <a:ext cx="9144000" cy="1587"/>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sp>
        <p:nvSpPr>
          <p:cNvPr id="373781" name="Rectangle 21">
            <a:extLst/>
          </p:cNvPr>
          <p:cNvSpPr>
            <a:spLocks noGrp="1" noChangeArrowheads="1"/>
          </p:cNvSpPr>
          <p:nvPr>
            <p:ph type="body" idx="1"/>
          </p:nvPr>
        </p:nvSpPr>
        <p:spPr bwMode="auto">
          <a:xfrm>
            <a:off x="358776" y="1619750"/>
            <a:ext cx="8423275" cy="2971130"/>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Normal text – Verdana, 15pt regular, ls 21pt, ap 9pt, black.</a:t>
            </a:r>
          </a:p>
          <a:p>
            <a:pPr lvl="1"/>
            <a:r>
              <a:rPr lang="en-GB" altLang="en-US"/>
              <a:t>Title – Verdana, 21pt regular, ls 27pt, blue (0,51,153).</a:t>
            </a:r>
          </a:p>
          <a:p>
            <a:pPr lvl="1"/>
            <a:r>
              <a:rPr lang="en-GB" altLang="en-US"/>
              <a:t>Subtitle – Verdana, 18pt bold (apply manually), ls 27pt, blue (0,51,153).</a:t>
            </a:r>
          </a:p>
          <a:p>
            <a:pPr lvl="1"/>
            <a:r>
              <a:rPr lang="en-GB" altLang="en-US"/>
              <a:t>Bullets level 1 – Verdana, 13.5pt regular, ls 18pt, ap 6pt, black.</a:t>
            </a:r>
          </a:p>
          <a:p>
            <a:pPr lvl="2"/>
            <a:r>
              <a:rPr lang="en-GB" altLang="en-US"/>
              <a:t>Bullets level 2 – Verdana, 12pt regular, ls 18pt, ap 4.5pt, black.</a:t>
            </a:r>
          </a:p>
          <a:p>
            <a:pPr lvl="3"/>
            <a:r>
              <a:rPr lang="en-GB" altLang="en-US"/>
              <a:t>Bullets level 3 – Verdana, 10.5pt regular, ls 15pt, ap 4.5pt, black. NOT RECOMMENDED TO USE BEYOND LEVEL 3</a:t>
            </a:r>
          </a:p>
          <a:p>
            <a:pPr lvl="4"/>
            <a:r>
              <a:rPr lang="en-GB" altLang="en-US"/>
              <a:t>Bullets level 4 – Verdana, 10.5pt regular, ls 15pt, ap 4.5pt, black.</a:t>
            </a:r>
          </a:p>
          <a:p>
            <a:pPr lvl="4"/>
            <a:r>
              <a:rPr lang="en-GB" altLang="en-US"/>
              <a:t>Bullets level 5 – Verdana, 10.5pt regular, ls 15pt, ap 4.5pt, black.</a:t>
            </a:r>
          </a:p>
          <a:p>
            <a:pPr lvl="6"/>
            <a:r>
              <a:rPr lang="en-GB" altLang="en-US"/>
              <a:t>Bullets level 6 – Verdana, 10.5pt regular, ls 15pt, ap 4.5pt, black.</a:t>
            </a:r>
          </a:p>
          <a:p>
            <a:pPr lvl="7"/>
            <a:r>
              <a:rPr lang="en-GB" altLang="en-US"/>
              <a:t>Bullets level 7 – Verdana, 10.5pt regular, ls 15pt, ap 4.5pt, black.</a:t>
            </a:r>
          </a:p>
          <a:p>
            <a:pPr lvl="8"/>
            <a:r>
              <a:rPr lang="en-GB" altLang="en-US"/>
              <a:t>Bullets level 8 – Verdana, 10.5pt regular, ls 15pt, ap 4.5pt, black.</a:t>
            </a:r>
          </a:p>
        </p:txBody>
      </p:sp>
      <p:sp>
        <p:nvSpPr>
          <p:cNvPr id="1034" name="Rectangle 15">
            <a:extLst/>
          </p:cNvPr>
          <p:cNvSpPr>
            <a:spLocks noChangeArrowheads="1"/>
          </p:cNvSpPr>
          <p:nvPr/>
        </p:nvSpPr>
        <p:spPr bwMode="auto">
          <a:xfrm>
            <a:off x="0" y="5052985"/>
            <a:ext cx="9144000" cy="93692"/>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600">
                <a:solidFill>
                  <a:srgbClr val="000000"/>
                </a:solidFill>
                <a:latin typeface="Verdana" pitchFamily="34" charset="0"/>
                <a:cs typeface="Arial" pitchFamily="34" charset="0"/>
              </a:defRPr>
            </a:lvl1pPr>
            <a:lvl2pPr marL="742950" indent="-285750" eaLnBrk="0" hangingPunct="0">
              <a:defRPr sz="1600">
                <a:solidFill>
                  <a:srgbClr val="000000"/>
                </a:solidFill>
                <a:latin typeface="Verdana" pitchFamily="34" charset="0"/>
                <a:cs typeface="Arial" pitchFamily="34" charset="0"/>
              </a:defRPr>
            </a:lvl2pPr>
            <a:lvl3pPr marL="1143000" indent="-228600" eaLnBrk="0" hangingPunct="0">
              <a:defRPr sz="1600">
                <a:solidFill>
                  <a:srgbClr val="000000"/>
                </a:solidFill>
                <a:latin typeface="Verdana" pitchFamily="34" charset="0"/>
                <a:cs typeface="Arial" pitchFamily="34" charset="0"/>
              </a:defRPr>
            </a:lvl3pPr>
            <a:lvl4pPr marL="1600200" indent="-228600" eaLnBrk="0" hangingPunct="0">
              <a:defRPr sz="1600">
                <a:solidFill>
                  <a:srgbClr val="000000"/>
                </a:solidFill>
                <a:latin typeface="Verdana" pitchFamily="34" charset="0"/>
                <a:cs typeface="Arial" pitchFamily="34" charset="0"/>
              </a:defRPr>
            </a:lvl4pPr>
            <a:lvl5pPr marL="2057400" indent="-228600" eaLnBrk="0" hangingPunct="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eaLnBrk="1" hangingPunct="1">
              <a:lnSpc>
                <a:spcPct val="120000"/>
              </a:lnSpc>
              <a:defRPr/>
            </a:pPr>
            <a:endParaRPr lang="en-US" altLang="en-US" sz="1600"/>
          </a:p>
        </p:txBody>
      </p:sp>
      <p:sp>
        <p:nvSpPr>
          <p:cNvPr id="15" name="Rectangle 15">
            <a:extLst/>
          </p:cNvPr>
          <p:cNvSpPr>
            <a:spLocks noChangeArrowheads="1"/>
          </p:cNvSpPr>
          <p:nvPr userDrawn="1"/>
        </p:nvSpPr>
        <p:spPr bwMode="auto">
          <a:xfrm>
            <a:off x="0" y="0"/>
            <a:ext cx="9144000" cy="6733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1600">
                <a:solidFill>
                  <a:srgbClr val="000000"/>
                </a:solidFill>
                <a:latin typeface="Verdana" pitchFamily="34" charset="0"/>
                <a:cs typeface="Arial" pitchFamily="34" charset="0"/>
              </a:defRPr>
            </a:lvl1pPr>
            <a:lvl2pPr marL="742950" indent="-285750" eaLnBrk="0" hangingPunct="0">
              <a:defRPr sz="1600">
                <a:solidFill>
                  <a:srgbClr val="000000"/>
                </a:solidFill>
                <a:latin typeface="Verdana" pitchFamily="34" charset="0"/>
                <a:cs typeface="Arial" pitchFamily="34" charset="0"/>
              </a:defRPr>
            </a:lvl2pPr>
            <a:lvl3pPr marL="1143000" indent="-228600" eaLnBrk="0" hangingPunct="0">
              <a:defRPr sz="1600">
                <a:solidFill>
                  <a:srgbClr val="000000"/>
                </a:solidFill>
                <a:latin typeface="Verdana" pitchFamily="34" charset="0"/>
                <a:cs typeface="Arial" pitchFamily="34" charset="0"/>
              </a:defRPr>
            </a:lvl3pPr>
            <a:lvl4pPr marL="1600200" indent="-228600" eaLnBrk="0" hangingPunct="0">
              <a:defRPr sz="1600">
                <a:solidFill>
                  <a:srgbClr val="000000"/>
                </a:solidFill>
                <a:latin typeface="Verdana" pitchFamily="34" charset="0"/>
                <a:cs typeface="Arial" pitchFamily="34" charset="0"/>
              </a:defRPr>
            </a:lvl4pPr>
            <a:lvl5pPr marL="2057400" indent="-228600" eaLnBrk="0" hangingPunct="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eaLnBrk="1" hangingPunct="1">
              <a:defRPr/>
            </a:pPr>
            <a:endParaRPr lang="en-US" altLang="en-US" sz="1600"/>
          </a:p>
        </p:txBody>
      </p:sp>
      <p:pic>
        <p:nvPicPr>
          <p:cNvPr id="2057" name="Picture 22" descr="EMA+HMA"/>
          <p:cNvPicPr>
            <a:picLocks noChangeAspect="1" noChangeArrowheads="1"/>
          </p:cNvPicPr>
          <p:nvPr userDrawn="1"/>
        </p:nvPicPr>
        <p:blipFill>
          <a:blip r:embed="rId10">
            <a:extLst>
              <a:ext uri="{28A0092B-C50C-407E-A947-70E740481C1C}">
                <a14:useLocalDpi xmlns:a14="http://schemas.microsoft.com/office/drawing/2010/main" val="0"/>
              </a:ext>
            </a:extLst>
          </a:blip>
          <a:srcRect t="20180" r="64372"/>
          <a:stretch>
            <a:fillRect/>
          </a:stretch>
        </p:blipFill>
        <p:spPr bwMode="auto">
          <a:xfrm>
            <a:off x="7235826" y="111160"/>
            <a:ext cx="796925" cy="538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1">
            <a:extLst/>
          </p:cNvPr>
          <p:cNvSpPr>
            <a:spLocks noChangeArrowheads="1"/>
          </p:cNvSpPr>
          <p:nvPr userDrawn="1"/>
        </p:nvSpPr>
        <p:spPr bwMode="auto">
          <a:xfrm>
            <a:off x="1" y="531899"/>
            <a:ext cx="65" cy="246297"/>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a:solidFill>
                  <a:srgbClr val="000000"/>
                </a:solidFill>
                <a:latin typeface="Verdana" pitchFamily="34" charset="0"/>
                <a:cs typeface="Arial" pitchFamily="34" charset="0"/>
              </a:defRPr>
            </a:lvl1pPr>
            <a:lvl2pPr marL="742950" indent="-285750" eaLnBrk="0" hangingPunct="0">
              <a:defRPr sz="1600">
                <a:solidFill>
                  <a:srgbClr val="000000"/>
                </a:solidFill>
                <a:latin typeface="Verdana" pitchFamily="34" charset="0"/>
                <a:cs typeface="Arial" pitchFamily="34" charset="0"/>
              </a:defRPr>
            </a:lvl2pPr>
            <a:lvl3pPr marL="1143000" indent="-228600" eaLnBrk="0" hangingPunct="0">
              <a:defRPr sz="1600">
                <a:solidFill>
                  <a:srgbClr val="000000"/>
                </a:solidFill>
                <a:latin typeface="Verdana" pitchFamily="34" charset="0"/>
                <a:cs typeface="Arial" pitchFamily="34" charset="0"/>
              </a:defRPr>
            </a:lvl3pPr>
            <a:lvl4pPr marL="1600200" indent="-228600" eaLnBrk="0" hangingPunct="0">
              <a:defRPr sz="1600">
                <a:solidFill>
                  <a:srgbClr val="000000"/>
                </a:solidFill>
                <a:latin typeface="Verdana" pitchFamily="34" charset="0"/>
                <a:cs typeface="Arial" pitchFamily="34" charset="0"/>
              </a:defRPr>
            </a:lvl4pPr>
            <a:lvl5pPr marL="2057400" indent="-228600" eaLnBrk="0" hangingPunct="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eaLnBrk="1" hangingPunct="1">
              <a:defRPr/>
            </a:pPr>
            <a:endParaRPr lang="en-US" altLang="en-US" sz="1600"/>
          </a:p>
        </p:txBody>
      </p:sp>
      <p:pic>
        <p:nvPicPr>
          <p:cNvPr id="2059" name="Picture 22" descr="EMA+HMA"/>
          <p:cNvPicPr>
            <a:picLocks noChangeAspect="1" noChangeArrowheads="1"/>
          </p:cNvPicPr>
          <p:nvPr userDrawn="1"/>
        </p:nvPicPr>
        <p:blipFill>
          <a:blip r:embed="rId10">
            <a:extLst>
              <a:ext uri="{28A0092B-C50C-407E-A947-70E740481C1C}">
                <a14:useLocalDpi xmlns:a14="http://schemas.microsoft.com/office/drawing/2010/main" val="0"/>
              </a:ext>
            </a:extLst>
          </a:blip>
          <a:srcRect l="50000" t="21971"/>
          <a:stretch>
            <a:fillRect/>
          </a:stretch>
        </p:blipFill>
        <p:spPr bwMode="auto">
          <a:xfrm>
            <a:off x="5867400" y="111160"/>
            <a:ext cx="1119188" cy="5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2"/>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137525" y="76224"/>
            <a:ext cx="611188" cy="42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37382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timing>
    <p:tnLst>
      <p:par>
        <p:cTn id="1" dur="indefinite" restart="never" nodeType="tmRoot"/>
      </p:par>
    </p:tnLst>
  </p:timing>
  <p:hf hdr="0" dt="0"/>
  <p:txStyles>
    <p:titleStyle>
      <a:lvl1pPr algn="l" rtl="0" eaLnBrk="0" fontAlgn="base" hangingPunct="0">
        <a:lnSpc>
          <a:spcPts val="2700"/>
        </a:lnSpc>
        <a:spcBef>
          <a:spcPct val="0"/>
        </a:spcBef>
        <a:spcAft>
          <a:spcPct val="0"/>
        </a:spcAft>
        <a:defRPr sz="2100">
          <a:solidFill>
            <a:schemeClr val="tx2"/>
          </a:solidFill>
          <a:latin typeface="+mj-lt"/>
          <a:ea typeface="+mj-ea"/>
          <a:cs typeface="+mj-cs"/>
        </a:defRPr>
      </a:lvl1pPr>
      <a:lvl2pPr algn="l" rtl="0" eaLnBrk="0" fontAlgn="base" hangingPunct="0">
        <a:lnSpc>
          <a:spcPts val="2700"/>
        </a:lnSpc>
        <a:spcBef>
          <a:spcPct val="0"/>
        </a:spcBef>
        <a:spcAft>
          <a:spcPct val="0"/>
        </a:spcAft>
        <a:defRPr sz="2100">
          <a:solidFill>
            <a:schemeClr val="tx2"/>
          </a:solidFill>
          <a:latin typeface="Verdana" pitchFamily="34" charset="0"/>
          <a:cs typeface="Arial" charset="0"/>
        </a:defRPr>
      </a:lvl2pPr>
      <a:lvl3pPr algn="l" rtl="0" eaLnBrk="0" fontAlgn="base" hangingPunct="0">
        <a:lnSpc>
          <a:spcPts val="2700"/>
        </a:lnSpc>
        <a:spcBef>
          <a:spcPct val="0"/>
        </a:spcBef>
        <a:spcAft>
          <a:spcPct val="0"/>
        </a:spcAft>
        <a:defRPr sz="2100">
          <a:solidFill>
            <a:schemeClr val="tx2"/>
          </a:solidFill>
          <a:latin typeface="Verdana" pitchFamily="34" charset="0"/>
          <a:cs typeface="Arial" charset="0"/>
        </a:defRPr>
      </a:lvl3pPr>
      <a:lvl4pPr algn="l" rtl="0" eaLnBrk="0" fontAlgn="base" hangingPunct="0">
        <a:lnSpc>
          <a:spcPts val="2700"/>
        </a:lnSpc>
        <a:spcBef>
          <a:spcPct val="0"/>
        </a:spcBef>
        <a:spcAft>
          <a:spcPct val="0"/>
        </a:spcAft>
        <a:defRPr sz="2100">
          <a:solidFill>
            <a:schemeClr val="tx2"/>
          </a:solidFill>
          <a:latin typeface="Verdana" pitchFamily="34" charset="0"/>
          <a:cs typeface="Arial" charset="0"/>
        </a:defRPr>
      </a:lvl4pPr>
      <a:lvl5pPr algn="l" rtl="0" eaLnBrk="0" fontAlgn="base" hangingPunct="0">
        <a:lnSpc>
          <a:spcPts val="2700"/>
        </a:lnSpc>
        <a:spcBef>
          <a:spcPct val="0"/>
        </a:spcBef>
        <a:spcAft>
          <a:spcPct val="0"/>
        </a:spcAft>
        <a:defRPr sz="21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p:titleStyle>
    <p:bodyStyle>
      <a:lvl1pPr algn="l" defTabSz="8072438" rtl="0" eaLnBrk="0" fontAlgn="base" hangingPunct="0">
        <a:lnSpc>
          <a:spcPts val="2100"/>
        </a:lnSpc>
        <a:spcBef>
          <a:spcPct val="0"/>
        </a:spcBef>
        <a:spcAft>
          <a:spcPts val="900"/>
        </a:spcAft>
        <a:buClr>
          <a:srgbClr val="000000"/>
        </a:buClr>
        <a:defRPr sz="1500">
          <a:solidFill>
            <a:schemeClr val="tx1"/>
          </a:solidFill>
          <a:latin typeface="+mn-lt"/>
          <a:ea typeface="+mn-ea"/>
          <a:cs typeface="+mn-cs"/>
        </a:defRPr>
      </a:lvl1pPr>
      <a:lvl2pPr marL="268288" indent="-266700" algn="l" defTabSz="8072438" rtl="0" eaLnBrk="0" fontAlgn="base" hangingPunct="0">
        <a:lnSpc>
          <a:spcPts val="1800"/>
        </a:lnSpc>
        <a:spcBef>
          <a:spcPct val="0"/>
        </a:spcBef>
        <a:spcAft>
          <a:spcPts val="600"/>
        </a:spcAft>
        <a:buClr>
          <a:schemeClr val="tx1"/>
        </a:buClr>
        <a:buChar char="•"/>
        <a:defRPr sz="1300">
          <a:solidFill>
            <a:schemeClr val="tx1"/>
          </a:solidFill>
          <a:latin typeface="+mn-lt"/>
          <a:cs typeface="+mn-cs"/>
        </a:defRPr>
      </a:lvl2pPr>
      <a:lvl3pPr marL="522288" indent="-231775" algn="l" defTabSz="8072438" rtl="0" eaLnBrk="0" fontAlgn="base" hangingPunct="0">
        <a:lnSpc>
          <a:spcPts val="1800"/>
        </a:lnSpc>
        <a:spcBef>
          <a:spcPct val="0"/>
        </a:spcBef>
        <a:spcAft>
          <a:spcPts val="450"/>
        </a:spcAft>
        <a:buClr>
          <a:schemeClr val="tx1"/>
        </a:buClr>
        <a:buFont typeface="Verdana" panose="020B0604030504040204" pitchFamily="34" charset="0"/>
        <a:buChar char="–"/>
        <a:defRPr sz="1200">
          <a:solidFill>
            <a:schemeClr val="tx1"/>
          </a:solidFill>
          <a:latin typeface="+mn-lt"/>
          <a:cs typeface="+mn-cs"/>
        </a:defRPr>
      </a:lvl3pPr>
      <a:lvl4pPr marL="769938" indent="-219075" algn="l" defTabSz="8072438" rtl="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mn-lt"/>
          <a:cs typeface="+mn-cs"/>
        </a:defRPr>
      </a:lvl4pPr>
      <a:lvl5pPr marL="1016000" indent="-225425" algn="l" defTabSz="8072438" rtl="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mn-lt"/>
          <a:cs typeface="+mn-cs"/>
        </a:defRPr>
      </a:lvl5pPr>
      <a:lvl6pPr marL="1014413" indent="-226800" algn="l" defTabSz="8072438" rtl="0" eaLnBrk="1" fontAlgn="base" hangingPunct="1">
        <a:lnSpc>
          <a:spcPts val="1500"/>
        </a:lnSpc>
        <a:spcBef>
          <a:spcPct val="0"/>
        </a:spcBef>
        <a:spcAft>
          <a:spcPts val="450"/>
        </a:spcAft>
        <a:buClr>
          <a:schemeClr val="tx1"/>
        </a:buClr>
        <a:buFont typeface="Verdana" pitchFamily="34" charset="0"/>
        <a:buChar char="–"/>
        <a:defRPr lang="en-GB" altLang="en-US" sz="1050" smtClean="0">
          <a:solidFill>
            <a:schemeClr val="tx1"/>
          </a:solidFill>
          <a:latin typeface="+mn-lt"/>
          <a:cs typeface="+mn-cs"/>
        </a:defRPr>
      </a:lvl6pPr>
      <a:lvl7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7pPr>
      <a:lvl8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8pPr>
      <a:lvl9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en-GB" noProof="0"/>
              <a:t>Titelmasterformat durch Klicken bearbeiten</a:t>
            </a:r>
          </a:p>
        </p:txBody>
      </p:sp>
      <p:sp>
        <p:nvSpPr>
          <p:cNvPr id="3" name="Textplatzhalter 2"/>
          <p:cNvSpPr>
            <a:spLocks noGrp="1"/>
          </p:cNvSpPr>
          <p:nvPr>
            <p:ph type="body" idx="1"/>
          </p:nvPr>
        </p:nvSpPr>
        <p:spPr>
          <a:xfrm>
            <a:off x="457200" y="1200526"/>
            <a:ext cx="8229600" cy="3395520"/>
          </a:xfrm>
          <a:prstGeom prst="rect">
            <a:avLst/>
          </a:prstGeom>
        </p:spPr>
        <p:txBody>
          <a:bodyPr vert="horz" lIns="91440" tIns="45720" rIns="91440" bIns="45720" rtlCol="0">
            <a:normAutofit/>
          </a:bodyPr>
          <a:lstStyle/>
          <a:p>
            <a:pPr lvl="0"/>
            <a:r>
              <a:rPr lang="en-GB" noProof="0"/>
              <a:t>Textmasterformate durch Klicken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4" name="Datumsplatzhalter 3"/>
          <p:cNvSpPr>
            <a:spLocks noGrp="1"/>
          </p:cNvSpPr>
          <p:nvPr>
            <p:ph type="dt" sz="half" idx="2"/>
          </p:nvPr>
        </p:nvSpPr>
        <p:spPr>
          <a:xfrm>
            <a:off x="457200" y="4768739"/>
            <a:ext cx="2133600" cy="273928"/>
          </a:xfrm>
          <a:prstGeom prst="rect">
            <a:avLst/>
          </a:prstGeom>
        </p:spPr>
        <p:txBody>
          <a:bodyPr vert="horz" lIns="91440" tIns="45720" rIns="91440" bIns="45720" rtlCol="0" anchor="ctr"/>
          <a:lstStyle>
            <a:lvl1pPr algn="l">
              <a:defRPr sz="548">
                <a:solidFill>
                  <a:schemeClr val="tx1">
                    <a:tint val="75000"/>
                  </a:schemeClr>
                </a:solidFill>
                <a:latin typeface="Lato" pitchFamily="34" charset="0"/>
                <a:ea typeface="Lato" pitchFamily="34" charset="0"/>
                <a:cs typeface="Lato" pitchFamily="34" charset="0"/>
              </a:defRPr>
            </a:lvl1pPr>
          </a:lstStyle>
          <a:p>
            <a:r>
              <a:rPr lang="en-US" smtClean="0">
                <a:solidFill>
                  <a:prstClr val="black">
                    <a:tint val="75000"/>
                  </a:prstClr>
                </a:solidFill>
              </a:rPr>
              <a:t>17th of Dec. 2019</a:t>
            </a:r>
            <a:endParaRPr lang="de-DE">
              <a:solidFill>
                <a:prstClr val="black">
                  <a:tint val="75000"/>
                </a:prstClr>
              </a:solidFill>
            </a:endParaRPr>
          </a:p>
        </p:txBody>
      </p:sp>
      <p:sp>
        <p:nvSpPr>
          <p:cNvPr id="5" name="Fußzeilenplatzhalter 4"/>
          <p:cNvSpPr>
            <a:spLocks noGrp="1"/>
          </p:cNvSpPr>
          <p:nvPr>
            <p:ph type="ftr" sz="quarter" idx="3"/>
          </p:nvPr>
        </p:nvSpPr>
        <p:spPr>
          <a:xfrm>
            <a:off x="3124200" y="4768739"/>
            <a:ext cx="2895600" cy="273928"/>
          </a:xfrm>
          <a:prstGeom prst="rect">
            <a:avLst/>
          </a:prstGeom>
        </p:spPr>
        <p:txBody>
          <a:bodyPr vert="horz" lIns="91440" tIns="45720" rIns="91440" bIns="45720" rtlCol="0" anchor="ctr"/>
          <a:lstStyle>
            <a:lvl1pPr algn="ctr">
              <a:defRPr sz="548">
                <a:solidFill>
                  <a:schemeClr val="tx1">
                    <a:tint val="75000"/>
                  </a:schemeClr>
                </a:solidFill>
                <a:latin typeface="Lato" pitchFamily="34" charset="0"/>
                <a:ea typeface="Lato" pitchFamily="34" charset="0"/>
                <a:cs typeface="Lato" pitchFamily="34" charset="0"/>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4768739"/>
            <a:ext cx="2133600" cy="273928"/>
          </a:xfrm>
          <a:prstGeom prst="rect">
            <a:avLst/>
          </a:prstGeom>
        </p:spPr>
        <p:txBody>
          <a:bodyPr vert="horz" lIns="91440" tIns="45720" rIns="91440" bIns="45720" rtlCol="0" anchor="ctr"/>
          <a:lstStyle>
            <a:lvl1pPr algn="r">
              <a:defRPr sz="548">
                <a:solidFill>
                  <a:schemeClr val="tx1">
                    <a:tint val="75000"/>
                  </a:schemeClr>
                </a:solidFill>
                <a:latin typeface="Lato" pitchFamily="34" charset="0"/>
                <a:ea typeface="Lato" pitchFamily="34" charset="0"/>
                <a:cs typeface="Lato" pitchFamily="34" charset="0"/>
              </a:defRPr>
            </a:lvl1pPr>
          </a:lstStyle>
          <a:p>
            <a:fld id="{357EEC9C-A603-4714-B0E6-98FD0D5A4E8D}"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50878133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Lst>
  <p:transition spd="med">
    <p:fade/>
  </p:transition>
  <p:hf hdr="0" ftr="0" dt="0"/>
  <p:txStyles>
    <p:titleStyle>
      <a:lvl1pPr algn="ctr" defTabSz="418021" rtl="0" eaLnBrk="1" latinLnBrk="0" hangingPunct="1">
        <a:spcBef>
          <a:spcPct val="0"/>
        </a:spcBef>
        <a:buNone/>
        <a:defRPr sz="2011" kern="1200">
          <a:solidFill>
            <a:schemeClr val="tx1"/>
          </a:solidFill>
          <a:latin typeface="Lato" pitchFamily="34" charset="0"/>
          <a:ea typeface="Lato" pitchFamily="34" charset="0"/>
          <a:cs typeface="Lato" pitchFamily="34" charset="0"/>
        </a:defRPr>
      </a:lvl1pPr>
    </p:titleStyle>
    <p:bodyStyle>
      <a:lvl1pPr marL="156758" indent="-156758" algn="l" defTabSz="418021" rtl="0" eaLnBrk="1" latinLnBrk="0" hangingPunct="1">
        <a:spcBef>
          <a:spcPct val="20000"/>
        </a:spcBef>
        <a:buFont typeface="Arial" pitchFamily="34" charset="0"/>
        <a:buChar char="•"/>
        <a:defRPr sz="1463" kern="1200">
          <a:solidFill>
            <a:schemeClr val="tx1"/>
          </a:solidFill>
          <a:latin typeface="Lato" pitchFamily="34" charset="0"/>
          <a:ea typeface="Lato" pitchFamily="34" charset="0"/>
          <a:cs typeface="Lato" pitchFamily="34" charset="0"/>
        </a:defRPr>
      </a:lvl1pPr>
      <a:lvl2pPr marL="339643" indent="-130632" algn="l" defTabSz="418021" rtl="0" eaLnBrk="1" latinLnBrk="0" hangingPunct="1">
        <a:spcBef>
          <a:spcPct val="20000"/>
        </a:spcBef>
        <a:buFont typeface="Arial" pitchFamily="34" charset="0"/>
        <a:buChar char="–"/>
        <a:defRPr sz="1280" kern="1200">
          <a:solidFill>
            <a:schemeClr val="tx1"/>
          </a:solidFill>
          <a:latin typeface="Lato" pitchFamily="34" charset="0"/>
          <a:ea typeface="Lato" pitchFamily="34" charset="0"/>
          <a:cs typeface="Lato" pitchFamily="34" charset="0"/>
        </a:defRPr>
      </a:lvl2pPr>
      <a:lvl3pPr marL="522526" indent="-104505" algn="l" defTabSz="418021" rtl="0" eaLnBrk="1" latinLnBrk="0" hangingPunct="1">
        <a:spcBef>
          <a:spcPct val="20000"/>
        </a:spcBef>
        <a:buFont typeface="Arial" pitchFamily="34" charset="0"/>
        <a:buChar char="•"/>
        <a:defRPr sz="1098" kern="1200">
          <a:solidFill>
            <a:schemeClr val="tx1"/>
          </a:solidFill>
          <a:latin typeface="Lato" pitchFamily="34" charset="0"/>
          <a:ea typeface="Lato" pitchFamily="34" charset="0"/>
          <a:cs typeface="Lato" pitchFamily="34" charset="0"/>
        </a:defRPr>
      </a:lvl3pPr>
      <a:lvl4pPr marL="731537" indent="-104505" algn="l" defTabSz="418021" rtl="0" eaLnBrk="1" latinLnBrk="0" hangingPunct="1">
        <a:spcBef>
          <a:spcPct val="20000"/>
        </a:spcBef>
        <a:buFont typeface="Arial" pitchFamily="34" charset="0"/>
        <a:buChar char="–"/>
        <a:defRPr sz="914" kern="1200">
          <a:solidFill>
            <a:schemeClr val="tx1"/>
          </a:solidFill>
          <a:latin typeface="Lato" pitchFamily="34" charset="0"/>
          <a:ea typeface="Lato" pitchFamily="34" charset="0"/>
          <a:cs typeface="Lato" pitchFamily="34" charset="0"/>
        </a:defRPr>
      </a:lvl4pPr>
      <a:lvl5pPr marL="940547" indent="-104505" algn="l" defTabSz="418021" rtl="0" eaLnBrk="1" latinLnBrk="0" hangingPunct="1">
        <a:spcBef>
          <a:spcPct val="20000"/>
        </a:spcBef>
        <a:buFont typeface="Arial" pitchFamily="34" charset="0"/>
        <a:buChar char="»"/>
        <a:defRPr sz="914" kern="1200">
          <a:solidFill>
            <a:schemeClr val="tx1"/>
          </a:solidFill>
          <a:latin typeface="Lato" pitchFamily="34" charset="0"/>
          <a:ea typeface="Lato" pitchFamily="34" charset="0"/>
          <a:cs typeface="Lato" pitchFamily="34" charset="0"/>
        </a:defRPr>
      </a:lvl5pPr>
      <a:lvl6pPr marL="1149557" indent="-104505" algn="l" defTabSz="418021" rtl="0" eaLnBrk="1" latinLnBrk="0" hangingPunct="1">
        <a:spcBef>
          <a:spcPct val="20000"/>
        </a:spcBef>
        <a:buFont typeface="Arial" pitchFamily="34" charset="0"/>
        <a:buChar char="•"/>
        <a:defRPr sz="914" kern="1200">
          <a:solidFill>
            <a:schemeClr val="tx1"/>
          </a:solidFill>
          <a:latin typeface="+mn-lt"/>
          <a:ea typeface="+mn-ea"/>
          <a:cs typeface="+mn-cs"/>
        </a:defRPr>
      </a:lvl6pPr>
      <a:lvl7pPr marL="1358568" indent="-104505" algn="l" defTabSz="418021" rtl="0" eaLnBrk="1" latinLnBrk="0" hangingPunct="1">
        <a:spcBef>
          <a:spcPct val="20000"/>
        </a:spcBef>
        <a:buFont typeface="Arial" pitchFamily="34" charset="0"/>
        <a:buChar char="•"/>
        <a:defRPr sz="914" kern="1200">
          <a:solidFill>
            <a:schemeClr val="tx1"/>
          </a:solidFill>
          <a:latin typeface="+mn-lt"/>
          <a:ea typeface="+mn-ea"/>
          <a:cs typeface="+mn-cs"/>
        </a:defRPr>
      </a:lvl7pPr>
      <a:lvl8pPr marL="1567578" indent="-104505" algn="l" defTabSz="418021" rtl="0" eaLnBrk="1" latinLnBrk="0" hangingPunct="1">
        <a:spcBef>
          <a:spcPct val="20000"/>
        </a:spcBef>
        <a:buFont typeface="Arial" pitchFamily="34" charset="0"/>
        <a:buChar char="•"/>
        <a:defRPr sz="914" kern="1200">
          <a:solidFill>
            <a:schemeClr val="tx1"/>
          </a:solidFill>
          <a:latin typeface="+mn-lt"/>
          <a:ea typeface="+mn-ea"/>
          <a:cs typeface="+mn-cs"/>
        </a:defRPr>
      </a:lvl8pPr>
      <a:lvl9pPr marL="1776588" indent="-104505" algn="l" defTabSz="418021" rtl="0" eaLnBrk="1" latinLnBrk="0" hangingPunct="1">
        <a:spcBef>
          <a:spcPct val="20000"/>
        </a:spcBef>
        <a:buFont typeface="Arial" pitchFamily="34" charset="0"/>
        <a:buChar char="•"/>
        <a:defRPr sz="914" kern="1200">
          <a:solidFill>
            <a:schemeClr val="tx1"/>
          </a:solidFill>
          <a:latin typeface="+mn-lt"/>
          <a:ea typeface="+mn-ea"/>
          <a:cs typeface="+mn-cs"/>
        </a:defRPr>
      </a:lvl9pPr>
    </p:bodyStyle>
    <p:otherStyle>
      <a:defPPr>
        <a:defRPr lang="de-DE"/>
      </a:defPPr>
      <a:lvl1pPr marL="0" algn="l" defTabSz="418021" rtl="0" eaLnBrk="1" latinLnBrk="0" hangingPunct="1">
        <a:defRPr sz="823" kern="1200">
          <a:solidFill>
            <a:schemeClr val="tx1"/>
          </a:solidFill>
          <a:latin typeface="+mn-lt"/>
          <a:ea typeface="+mn-ea"/>
          <a:cs typeface="+mn-cs"/>
        </a:defRPr>
      </a:lvl1pPr>
      <a:lvl2pPr marL="209010" algn="l" defTabSz="418021" rtl="0" eaLnBrk="1" latinLnBrk="0" hangingPunct="1">
        <a:defRPr sz="823" kern="1200">
          <a:solidFill>
            <a:schemeClr val="tx1"/>
          </a:solidFill>
          <a:latin typeface="+mn-lt"/>
          <a:ea typeface="+mn-ea"/>
          <a:cs typeface="+mn-cs"/>
        </a:defRPr>
      </a:lvl2pPr>
      <a:lvl3pPr marL="418021" algn="l" defTabSz="418021" rtl="0" eaLnBrk="1" latinLnBrk="0" hangingPunct="1">
        <a:defRPr sz="823" kern="1200">
          <a:solidFill>
            <a:schemeClr val="tx1"/>
          </a:solidFill>
          <a:latin typeface="+mn-lt"/>
          <a:ea typeface="+mn-ea"/>
          <a:cs typeface="+mn-cs"/>
        </a:defRPr>
      </a:lvl3pPr>
      <a:lvl4pPr marL="627031" algn="l" defTabSz="418021" rtl="0" eaLnBrk="1" latinLnBrk="0" hangingPunct="1">
        <a:defRPr sz="823" kern="1200">
          <a:solidFill>
            <a:schemeClr val="tx1"/>
          </a:solidFill>
          <a:latin typeface="+mn-lt"/>
          <a:ea typeface="+mn-ea"/>
          <a:cs typeface="+mn-cs"/>
        </a:defRPr>
      </a:lvl4pPr>
      <a:lvl5pPr marL="836042" algn="l" defTabSz="418021" rtl="0" eaLnBrk="1" latinLnBrk="0" hangingPunct="1">
        <a:defRPr sz="823" kern="1200">
          <a:solidFill>
            <a:schemeClr val="tx1"/>
          </a:solidFill>
          <a:latin typeface="+mn-lt"/>
          <a:ea typeface="+mn-ea"/>
          <a:cs typeface="+mn-cs"/>
        </a:defRPr>
      </a:lvl5pPr>
      <a:lvl6pPr marL="1045052" algn="l" defTabSz="418021" rtl="0" eaLnBrk="1" latinLnBrk="0" hangingPunct="1">
        <a:defRPr sz="823" kern="1200">
          <a:solidFill>
            <a:schemeClr val="tx1"/>
          </a:solidFill>
          <a:latin typeface="+mn-lt"/>
          <a:ea typeface="+mn-ea"/>
          <a:cs typeface="+mn-cs"/>
        </a:defRPr>
      </a:lvl6pPr>
      <a:lvl7pPr marL="1254063" algn="l" defTabSz="418021" rtl="0" eaLnBrk="1" latinLnBrk="0" hangingPunct="1">
        <a:defRPr sz="823" kern="1200">
          <a:solidFill>
            <a:schemeClr val="tx1"/>
          </a:solidFill>
          <a:latin typeface="+mn-lt"/>
          <a:ea typeface="+mn-ea"/>
          <a:cs typeface="+mn-cs"/>
        </a:defRPr>
      </a:lvl7pPr>
      <a:lvl8pPr marL="1463073" algn="l" defTabSz="418021" rtl="0" eaLnBrk="1" latinLnBrk="0" hangingPunct="1">
        <a:defRPr sz="823" kern="1200">
          <a:solidFill>
            <a:schemeClr val="tx1"/>
          </a:solidFill>
          <a:latin typeface="+mn-lt"/>
          <a:ea typeface="+mn-ea"/>
          <a:cs typeface="+mn-cs"/>
        </a:defRPr>
      </a:lvl8pPr>
      <a:lvl9pPr marL="1672083" algn="l" defTabSz="418021" rtl="0" eaLnBrk="1" latinLnBrk="0" hangingPunct="1">
        <a:defRPr sz="82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4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8" Type="http://schemas.openxmlformats.org/officeDocument/2006/relationships/image" Target="../media/image49.emf"/><Relationship Id="rId13" Type="http://schemas.openxmlformats.org/officeDocument/2006/relationships/image" Target="../media/image54.emf"/><Relationship Id="rId18" Type="http://schemas.openxmlformats.org/officeDocument/2006/relationships/image" Target="../media/image59.emf"/><Relationship Id="rId26" Type="http://schemas.openxmlformats.org/officeDocument/2006/relationships/image" Target="../media/image67.emf"/><Relationship Id="rId3" Type="http://schemas.openxmlformats.org/officeDocument/2006/relationships/image" Target="../media/image44.emf"/><Relationship Id="rId21" Type="http://schemas.openxmlformats.org/officeDocument/2006/relationships/image" Target="../media/image62.emf"/><Relationship Id="rId7" Type="http://schemas.openxmlformats.org/officeDocument/2006/relationships/image" Target="../media/image48.emf"/><Relationship Id="rId12" Type="http://schemas.openxmlformats.org/officeDocument/2006/relationships/image" Target="../media/image53.emf"/><Relationship Id="rId17" Type="http://schemas.openxmlformats.org/officeDocument/2006/relationships/image" Target="../media/image58.emf"/><Relationship Id="rId25" Type="http://schemas.openxmlformats.org/officeDocument/2006/relationships/image" Target="../media/image66.emf"/><Relationship Id="rId2" Type="http://schemas.openxmlformats.org/officeDocument/2006/relationships/image" Target="../media/image43.emf"/><Relationship Id="rId16" Type="http://schemas.openxmlformats.org/officeDocument/2006/relationships/image" Target="../media/image57.emf"/><Relationship Id="rId20" Type="http://schemas.openxmlformats.org/officeDocument/2006/relationships/image" Target="../media/image61.emf"/><Relationship Id="rId1" Type="http://schemas.openxmlformats.org/officeDocument/2006/relationships/slideLayout" Target="../slideLayouts/slideLayout32.xml"/><Relationship Id="rId6" Type="http://schemas.openxmlformats.org/officeDocument/2006/relationships/image" Target="../media/image47.emf"/><Relationship Id="rId11" Type="http://schemas.openxmlformats.org/officeDocument/2006/relationships/image" Target="../media/image52.emf"/><Relationship Id="rId24" Type="http://schemas.openxmlformats.org/officeDocument/2006/relationships/image" Target="../media/image65.emf"/><Relationship Id="rId5" Type="http://schemas.openxmlformats.org/officeDocument/2006/relationships/image" Target="../media/image46.emf"/><Relationship Id="rId15" Type="http://schemas.openxmlformats.org/officeDocument/2006/relationships/image" Target="../media/image56.emf"/><Relationship Id="rId23" Type="http://schemas.openxmlformats.org/officeDocument/2006/relationships/image" Target="../media/image64.emf"/><Relationship Id="rId10" Type="http://schemas.openxmlformats.org/officeDocument/2006/relationships/image" Target="../media/image51.emf"/><Relationship Id="rId19" Type="http://schemas.openxmlformats.org/officeDocument/2006/relationships/image" Target="../media/image60.emf"/><Relationship Id="rId4" Type="http://schemas.openxmlformats.org/officeDocument/2006/relationships/image" Target="../media/image45.emf"/><Relationship Id="rId9" Type="http://schemas.openxmlformats.org/officeDocument/2006/relationships/image" Target="../media/image50.emf"/><Relationship Id="rId14" Type="http://schemas.openxmlformats.org/officeDocument/2006/relationships/image" Target="../media/image55.emf"/><Relationship Id="rId22" Type="http://schemas.openxmlformats.org/officeDocument/2006/relationships/image" Target="../media/image63.emf"/><Relationship Id="rId27" Type="http://schemas.openxmlformats.org/officeDocument/2006/relationships/image" Target="../media/image68.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4.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32950" y="1492424"/>
            <a:ext cx="7483466" cy="1378891"/>
          </a:xfrm>
        </p:spPr>
        <p:txBody>
          <a:bodyPr>
            <a:normAutofit fontScale="90000"/>
          </a:bodyPr>
          <a:lstStyle/>
          <a:p>
            <a:r>
              <a:rPr lang="de-DE" dirty="0" smtClean="0"/>
              <a:t>BADI Drug Regulatory Affairs e-</a:t>
            </a:r>
            <a:r>
              <a:rPr lang="de-DE" dirty="0" err="1" smtClean="0"/>
              <a:t>Congress</a:t>
            </a:r>
            <a:r>
              <a:rPr lang="de-DE" dirty="0" smtClean="0"/>
              <a:t/>
            </a:r>
            <a:br>
              <a:rPr lang="de-DE" dirty="0" smtClean="0"/>
            </a:br>
            <a:r>
              <a:rPr lang="de-DE" sz="2700" dirty="0" smtClean="0"/>
              <a:t>The UNICOM Project – </a:t>
            </a:r>
            <a:r>
              <a:rPr lang="de-DE" sz="2700" dirty="0" err="1" smtClean="0"/>
              <a:t>benefits</a:t>
            </a:r>
            <a:r>
              <a:rPr lang="de-DE" sz="2700" dirty="0" smtClean="0"/>
              <a:t> </a:t>
            </a:r>
            <a:r>
              <a:rPr lang="de-DE" sz="2700" dirty="0" err="1" smtClean="0"/>
              <a:t>from</a:t>
            </a:r>
            <a:r>
              <a:rPr lang="de-DE" sz="2700" dirty="0" smtClean="0"/>
              <a:t> ISO IDMP/SPOR for </a:t>
            </a:r>
            <a:r>
              <a:rPr lang="de-DE" sz="2700" dirty="0" err="1" smtClean="0"/>
              <a:t>health</a:t>
            </a:r>
            <a:r>
              <a:rPr lang="de-DE" sz="2700" dirty="0" smtClean="0"/>
              <a:t> care professionals </a:t>
            </a:r>
            <a:r>
              <a:rPr lang="de-DE" sz="2700" dirty="0" err="1" smtClean="0"/>
              <a:t>and</a:t>
            </a:r>
            <a:r>
              <a:rPr lang="de-DE" sz="2700" dirty="0" smtClean="0"/>
              <a:t> </a:t>
            </a:r>
            <a:r>
              <a:rPr lang="de-DE" sz="2700" dirty="0" err="1" smtClean="0"/>
              <a:t>patients</a:t>
            </a:r>
            <a:endParaRPr lang="de-DE" dirty="0"/>
          </a:p>
        </p:txBody>
      </p:sp>
      <p:sp>
        <p:nvSpPr>
          <p:cNvPr id="3" name="Untertitel 2"/>
          <p:cNvSpPr>
            <a:spLocks noGrp="1"/>
          </p:cNvSpPr>
          <p:nvPr>
            <p:ph type="subTitle" idx="1"/>
          </p:nvPr>
        </p:nvSpPr>
        <p:spPr/>
        <p:txBody>
          <a:bodyPr/>
          <a:lstStyle/>
          <a:p>
            <a:r>
              <a:rPr lang="de-DE" dirty="0" smtClean="0"/>
              <a:t>Peter Bachmann</a:t>
            </a:r>
            <a:endParaRPr lang="de-DE" dirty="0"/>
          </a:p>
        </p:txBody>
      </p:sp>
      <p:pic>
        <p:nvPicPr>
          <p:cNvPr id="4" name="Picture 6">
            <a:extLst>
              <a:ext uri="{FF2B5EF4-FFF2-40B4-BE49-F238E27FC236}">
                <a16:creationId xmlns:a16="http://schemas.microsoft.com/office/drawing/2014/main" id="{C2F3C90C-7E99-4469-9B45-663CF177F5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950" y="3868688"/>
            <a:ext cx="2061771" cy="116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402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0F5D7-7674-4D5B-BA06-88B736A711C2}"/>
              </a:ext>
            </a:extLst>
          </p:cNvPr>
          <p:cNvSpPr>
            <a:spLocks noGrp="1"/>
          </p:cNvSpPr>
          <p:nvPr>
            <p:ph type="title"/>
          </p:nvPr>
        </p:nvSpPr>
        <p:spPr/>
        <p:txBody>
          <a:bodyPr/>
          <a:lstStyle/>
          <a:p>
            <a:r>
              <a:rPr lang="en-GB" b="1" dirty="0"/>
              <a:t>European Innovation Action – Goals, Context, Challenges</a:t>
            </a:r>
          </a:p>
        </p:txBody>
      </p:sp>
      <p:sp>
        <p:nvSpPr>
          <p:cNvPr id="3" name="Subtitle 2">
            <a:extLst>
              <a:ext uri="{FF2B5EF4-FFF2-40B4-BE49-F238E27FC236}">
                <a16:creationId xmlns:a16="http://schemas.microsoft.com/office/drawing/2014/main" id="{4E9C99A0-8FA8-4DF6-B9E1-7532336265D5}"/>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6878432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9265" y="142274"/>
            <a:ext cx="6918773" cy="486054"/>
          </a:xfrm>
        </p:spPr>
        <p:txBody>
          <a:bodyPr/>
          <a:lstStyle/>
          <a:p>
            <a:r>
              <a:rPr lang="de-DE" sz="2400" dirty="0"/>
              <a:t>Vision &amp; Mission</a:t>
            </a:r>
            <a:endParaRPr lang="en-GB" sz="2400" dirty="0"/>
          </a:p>
        </p:txBody>
      </p:sp>
      <p:sp>
        <p:nvSpPr>
          <p:cNvPr id="3" name="Inhaltsplatzhalter 2"/>
          <p:cNvSpPr>
            <a:spLocks noGrp="1"/>
          </p:cNvSpPr>
          <p:nvPr>
            <p:ph idx="1"/>
          </p:nvPr>
        </p:nvSpPr>
        <p:spPr>
          <a:xfrm>
            <a:off x="251520" y="870070"/>
            <a:ext cx="8640960" cy="3834426"/>
          </a:xfrm>
        </p:spPr>
        <p:txBody>
          <a:bodyPr>
            <a:normAutofit fontScale="40000" lnSpcReduction="20000"/>
          </a:bodyPr>
          <a:lstStyle/>
          <a:p>
            <a:pPr marL="0" indent="0">
              <a:lnSpc>
                <a:spcPct val="120000"/>
              </a:lnSpc>
              <a:spcAft>
                <a:spcPts val="675"/>
              </a:spcAft>
              <a:buNone/>
            </a:pPr>
            <a:r>
              <a:rPr lang="en-GB" sz="4125" b="1" dirty="0"/>
              <a:t>Vision</a:t>
            </a:r>
          </a:p>
          <a:p>
            <a:pPr marL="669131" indent="-323850">
              <a:lnSpc>
                <a:spcPct val="120000"/>
              </a:lnSpc>
              <a:spcAft>
                <a:spcPts val="675"/>
              </a:spcAft>
            </a:pPr>
            <a:r>
              <a:rPr lang="en-GB" sz="3450" b="1" dirty="0"/>
              <a:t>Improving patient safety</a:t>
            </a:r>
          </a:p>
          <a:p>
            <a:pPr marL="669131" indent="-323850">
              <a:lnSpc>
                <a:spcPct val="120000"/>
              </a:lnSpc>
              <a:spcAft>
                <a:spcPts val="675"/>
              </a:spcAft>
            </a:pPr>
            <a:r>
              <a:rPr lang="en-GB" sz="3450" b="1" dirty="0"/>
              <a:t>Facilitating better healthcare for all</a:t>
            </a:r>
          </a:p>
          <a:p>
            <a:pPr marL="0" indent="0">
              <a:spcAft>
                <a:spcPts val="450"/>
              </a:spcAft>
              <a:buNone/>
            </a:pPr>
            <a:endParaRPr lang="en-GB" sz="825" dirty="0"/>
          </a:p>
          <a:p>
            <a:pPr marL="0" indent="0">
              <a:spcAft>
                <a:spcPts val="450"/>
              </a:spcAft>
              <a:buNone/>
            </a:pPr>
            <a:r>
              <a:rPr lang="en-GB" sz="4125" b="1" dirty="0"/>
              <a:t>Mission</a:t>
            </a:r>
          </a:p>
          <a:p>
            <a:pPr marL="669131" indent="-323850">
              <a:lnSpc>
                <a:spcPts val="2100"/>
              </a:lnSpc>
              <a:spcAft>
                <a:spcPts val="675"/>
              </a:spcAft>
            </a:pPr>
            <a:r>
              <a:rPr lang="en-GB" sz="3450" b="1" dirty="0"/>
              <a:t>Enabling the univocal identification of medicinal products by supporting and accelerating the</a:t>
            </a:r>
          </a:p>
          <a:p>
            <a:pPr marL="1229025" lvl="1" indent="-428625">
              <a:lnSpc>
                <a:spcPct val="120000"/>
              </a:lnSpc>
              <a:spcAft>
                <a:spcPts val="450"/>
              </a:spcAft>
              <a:buFont typeface="Wingdings" panose="05000000000000000000" pitchFamily="2" charset="2"/>
              <a:buChar char="Ø"/>
            </a:pPr>
            <a:r>
              <a:rPr lang="en-GB" sz="3300" b="1" dirty="0"/>
              <a:t>further development, </a:t>
            </a:r>
          </a:p>
          <a:p>
            <a:pPr marL="1229025" lvl="1" indent="-428625">
              <a:lnSpc>
                <a:spcPct val="120000"/>
              </a:lnSpc>
              <a:spcAft>
                <a:spcPts val="450"/>
              </a:spcAft>
              <a:buFont typeface="Wingdings" panose="05000000000000000000" pitchFamily="2" charset="2"/>
              <a:buChar char="Ø"/>
            </a:pPr>
            <a:r>
              <a:rPr lang="en-GB" sz="3300" b="1" dirty="0"/>
              <a:t>implementation, and </a:t>
            </a:r>
          </a:p>
          <a:p>
            <a:pPr marL="1229025" lvl="1" indent="-428625">
              <a:lnSpc>
                <a:spcPct val="120000"/>
              </a:lnSpc>
              <a:spcAft>
                <a:spcPts val="450"/>
              </a:spcAft>
              <a:buFont typeface="Wingdings" panose="05000000000000000000" pitchFamily="2" charset="2"/>
              <a:buChar char="Ø"/>
            </a:pPr>
            <a:r>
              <a:rPr lang="en-GB" sz="3300" b="1" dirty="0"/>
              <a:t>diffusion of ISO IDMP standards (</a:t>
            </a:r>
            <a:r>
              <a:rPr lang="en-GB" sz="3300" b="1" dirty="0" err="1"/>
              <a:t>IDentification</a:t>
            </a:r>
            <a:r>
              <a:rPr lang="en-GB" sz="3300" b="1" dirty="0"/>
              <a:t> of Medicinal and pharmaceutical Products)</a:t>
            </a:r>
          </a:p>
          <a:p>
            <a:pPr marL="669131" indent="-323850">
              <a:lnSpc>
                <a:spcPct val="120000"/>
              </a:lnSpc>
              <a:spcAft>
                <a:spcPts val="900"/>
              </a:spcAft>
            </a:pPr>
            <a:r>
              <a:rPr lang="en-GB" sz="3450" b="1" dirty="0"/>
              <a:t>across European health systems, to</a:t>
            </a:r>
          </a:p>
          <a:p>
            <a:pPr marL="669131" indent="-323850">
              <a:lnSpc>
                <a:spcPct val="120000"/>
              </a:lnSpc>
              <a:spcAft>
                <a:spcPts val="900"/>
              </a:spcAft>
            </a:pPr>
            <a:r>
              <a:rPr lang="en-GB" sz="3450" b="1" dirty="0"/>
              <a:t>facilitate the </a:t>
            </a:r>
            <a:r>
              <a:rPr lang="en-GB" sz="3450" b="1" dirty="0">
                <a:solidFill>
                  <a:srgbClr val="FF0000"/>
                </a:solidFill>
              </a:rPr>
              <a:t>free flow of semantically coded interoperable medicinal product information</a:t>
            </a:r>
          </a:p>
          <a:p>
            <a:pPr marL="0" indent="0">
              <a:spcAft>
                <a:spcPts val="450"/>
              </a:spcAft>
              <a:buNone/>
            </a:pPr>
            <a:endParaRPr lang="en-GB" sz="1500" dirty="0"/>
          </a:p>
        </p:txBody>
      </p:sp>
      <p:sp>
        <p:nvSpPr>
          <p:cNvPr id="4" name="Foliennummernplatzhalter 3"/>
          <p:cNvSpPr>
            <a:spLocks noGrp="1"/>
          </p:cNvSpPr>
          <p:nvPr>
            <p:ph type="sldNum" sz="quarter" idx="12"/>
          </p:nvPr>
        </p:nvSpPr>
        <p:spPr/>
        <p:txBody>
          <a:bodyPr/>
          <a:lstStyle/>
          <a:p>
            <a:pPr defTabSz="685800"/>
            <a:fld id="{357EEC9C-A603-4714-B0E6-98FD0D5A4E8D}" type="slidenum">
              <a:rPr lang="de-DE">
                <a:solidFill>
                  <a:prstClr val="white"/>
                </a:solidFill>
              </a:rPr>
              <a:pPr defTabSz="685800"/>
              <a:t>11</a:t>
            </a:fld>
            <a:endParaRPr lang="de-DE" dirty="0">
              <a:solidFill>
                <a:prstClr val="white"/>
              </a:solidFill>
            </a:endParaRPr>
          </a:p>
        </p:txBody>
      </p:sp>
    </p:spTree>
    <p:extLst>
      <p:ext uri="{BB962C8B-B14F-4D97-AF65-F5344CB8AC3E}">
        <p14:creationId xmlns:p14="http://schemas.microsoft.com/office/powerpoint/2010/main" val="26207612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1951" dirty="0"/>
              <a:t>UNICOM - Overview</a:t>
            </a:r>
            <a:endParaRPr lang="en-GB" dirty="0"/>
          </a:p>
        </p:txBody>
      </p:sp>
      <p:sp>
        <p:nvSpPr>
          <p:cNvPr id="3" name="Inhaltsplatzhalter 2"/>
          <p:cNvSpPr>
            <a:spLocks noGrp="1"/>
          </p:cNvSpPr>
          <p:nvPr>
            <p:ph idx="1"/>
          </p:nvPr>
        </p:nvSpPr>
        <p:spPr/>
        <p:txBody>
          <a:bodyPr>
            <a:noAutofit/>
          </a:bodyPr>
          <a:lstStyle/>
          <a:p>
            <a:r>
              <a:rPr lang="en-US" sz="1219" dirty="0"/>
              <a:t>This </a:t>
            </a:r>
            <a:r>
              <a:rPr lang="en-US" sz="1219" b="1" u="sng" dirty="0"/>
              <a:t>HORIZON2020 </a:t>
            </a:r>
            <a:r>
              <a:rPr lang="en-US" sz="1219" dirty="0"/>
              <a:t>innovation action will give a powerful impulse to the implementation of ISO IDMP standards in EU Member States drug databases, supporting safe cross-border ePrescription/</a:t>
            </a:r>
            <a:r>
              <a:rPr lang="en-US" sz="1219" dirty="0" err="1"/>
              <a:t>eDispensation</a:t>
            </a:r>
            <a:r>
              <a:rPr lang="en-US" sz="1219" dirty="0"/>
              <a:t> and effective pharmacovigilance. </a:t>
            </a:r>
          </a:p>
          <a:p>
            <a:endParaRPr lang="en-US" sz="1219" dirty="0"/>
          </a:p>
          <a:p>
            <a:r>
              <a:rPr lang="en-US" sz="1098" dirty="0"/>
              <a:t>Once EU-interoperable data on medicines taken by patients become available, further benefits will accrue through better health data for improved clinical decision support, patient empowerment, public health and clinical research. New opportunities will arise for pharma industry, software developers, SMEs providing smart apps and others, thereby fostering their innovation capacity and competitiveness.</a:t>
            </a:r>
          </a:p>
          <a:p>
            <a:endParaRPr lang="en-US" sz="1098" dirty="0"/>
          </a:p>
          <a:p>
            <a:r>
              <a:rPr lang="en-US" sz="1098" dirty="0"/>
              <a:t>Project ambition </a:t>
            </a:r>
            <a:r>
              <a:rPr lang="en-US" sz="1098" dirty="0" err="1"/>
              <a:t>centres</a:t>
            </a:r>
            <a:r>
              <a:rPr lang="en-US" sz="1098" dirty="0"/>
              <a:t> on </a:t>
            </a:r>
            <a:r>
              <a:rPr lang="en-US" sz="1098" b="1" dirty="0"/>
              <a:t>conversion of key regulatory and clinical processes to use IDMP</a:t>
            </a:r>
            <a:r>
              <a:rPr lang="en-US" sz="1098" dirty="0"/>
              <a:t>. These information value chains must be converted over their full length from data input to data repositories to data usage. Project work spans all three areas, </a:t>
            </a:r>
            <a:r>
              <a:rPr lang="en-US" sz="1098" dirty="0" err="1"/>
              <a:t>focussing</a:t>
            </a:r>
            <a:r>
              <a:rPr lang="en-US" sz="1098" dirty="0"/>
              <a:t> on the most challenging, the implementation of </a:t>
            </a:r>
            <a:r>
              <a:rPr lang="en-US" sz="1098" b="1" dirty="0"/>
              <a:t>EU and national SPOR compatible </a:t>
            </a:r>
            <a:r>
              <a:rPr lang="en-US" sz="1098" dirty="0"/>
              <a:t>(substances, products, </a:t>
            </a:r>
            <a:r>
              <a:rPr lang="en-US" sz="1098" dirty="0" err="1"/>
              <a:t>organisations</a:t>
            </a:r>
            <a:r>
              <a:rPr lang="en-US" sz="1098" dirty="0"/>
              <a:t>, referentials) </a:t>
            </a:r>
            <a:r>
              <a:rPr lang="en-US" sz="1098" b="1" dirty="0"/>
              <a:t>data bases</a:t>
            </a:r>
            <a:r>
              <a:rPr lang="en-US" sz="1098" dirty="0"/>
              <a:t>, including establishing an </a:t>
            </a:r>
            <a:r>
              <a:rPr lang="en-US" sz="1098" b="1" dirty="0"/>
              <a:t>EU Substance Reference System (EU-SRS). </a:t>
            </a:r>
            <a:r>
              <a:rPr lang="en-US" sz="1098" dirty="0"/>
              <a:t>Such information is fundamental to cross-border ePrescription where safe dispensation may require reliable identification of substances in available products.</a:t>
            </a:r>
          </a:p>
          <a:p>
            <a:pPr marL="1520825" indent="-323850">
              <a:buFont typeface="Wingdings" panose="05000000000000000000" pitchFamily="2" charset="2"/>
              <a:buChar char="v"/>
            </a:pPr>
            <a:r>
              <a:rPr lang="en-US" sz="1098" b="1" dirty="0"/>
              <a:t>19 countries are </a:t>
            </a:r>
            <a:r>
              <a:rPr lang="en-US" sz="1098" b="1" dirty="0" smtClean="0"/>
              <a:t>represented</a:t>
            </a:r>
          </a:p>
          <a:p>
            <a:pPr marL="1520825" indent="-323850">
              <a:buFont typeface="Wingdings" panose="05000000000000000000" pitchFamily="2" charset="2"/>
              <a:buChar char="v"/>
            </a:pPr>
            <a:r>
              <a:rPr lang="en-US" sz="1098" b="1" dirty="0" smtClean="0"/>
              <a:t>26 </a:t>
            </a:r>
            <a:r>
              <a:rPr lang="en-US" sz="1098" b="1" dirty="0"/>
              <a:t>national Drug and eHealth </a:t>
            </a:r>
            <a:r>
              <a:rPr lang="en-US" sz="1098" b="1" dirty="0" smtClean="0"/>
              <a:t>Agencies</a:t>
            </a:r>
          </a:p>
          <a:p>
            <a:pPr marL="1520825" indent="-323850">
              <a:buFont typeface="Wingdings" panose="05000000000000000000" pitchFamily="2" charset="2"/>
              <a:buChar char="v"/>
            </a:pPr>
            <a:r>
              <a:rPr lang="en-US" sz="1098" b="1" dirty="0" smtClean="0"/>
              <a:t>Stakeholders </a:t>
            </a:r>
            <a:r>
              <a:rPr lang="en-US" sz="1098" b="1" dirty="0"/>
              <a:t>are involved through their </a:t>
            </a:r>
            <a:r>
              <a:rPr lang="en-US" sz="1098" b="1" dirty="0" smtClean="0"/>
              <a:t>associations</a:t>
            </a:r>
          </a:p>
          <a:p>
            <a:pPr marL="1520825" indent="-323850">
              <a:buFont typeface="Wingdings" panose="05000000000000000000" pitchFamily="2" charset="2"/>
              <a:buChar char="v"/>
            </a:pPr>
            <a:r>
              <a:rPr lang="en-US" sz="1098" b="1" dirty="0"/>
              <a:t>d</a:t>
            </a:r>
            <a:r>
              <a:rPr lang="en-US" sz="1098" b="1" dirty="0" smtClean="0"/>
              <a:t>uration </a:t>
            </a:r>
            <a:r>
              <a:rPr lang="en-US" sz="1098" b="1" dirty="0"/>
              <a:t>is 4 </a:t>
            </a:r>
            <a:r>
              <a:rPr lang="en-US" sz="1098" b="1" dirty="0" smtClean="0"/>
              <a:t>years (</a:t>
            </a:r>
            <a:r>
              <a:rPr lang="en-GB" sz="1100" b="1" dirty="0"/>
              <a:t>Dec. 2019 – Nov. </a:t>
            </a:r>
            <a:r>
              <a:rPr lang="en-GB" sz="1100" b="1" dirty="0" smtClean="0"/>
              <a:t>2023)</a:t>
            </a:r>
            <a:endParaRPr lang="en-US" sz="1098" b="1" dirty="0" smtClean="0"/>
          </a:p>
          <a:p>
            <a:pPr marL="1520825" indent="-323850">
              <a:buFont typeface="Wingdings" panose="05000000000000000000" pitchFamily="2" charset="2"/>
              <a:buChar char="v"/>
            </a:pPr>
            <a:r>
              <a:rPr lang="en-US" sz="1098" b="1" dirty="0" smtClean="0"/>
              <a:t>budget </a:t>
            </a:r>
            <a:r>
              <a:rPr lang="en-US" sz="1098" b="1" dirty="0"/>
              <a:t>€ 21 m, with requested funding € 19 m.</a:t>
            </a:r>
          </a:p>
          <a:p>
            <a:endParaRPr lang="en-GB" sz="1219" dirty="0"/>
          </a:p>
        </p:txBody>
      </p:sp>
      <p:sp>
        <p:nvSpPr>
          <p:cNvPr id="4" name="Foliennummernplatzhalter 3"/>
          <p:cNvSpPr>
            <a:spLocks noGrp="1"/>
          </p:cNvSpPr>
          <p:nvPr>
            <p:ph type="sldNum" sz="quarter" idx="12"/>
          </p:nvPr>
        </p:nvSpPr>
        <p:spPr/>
        <p:txBody>
          <a:bodyPr/>
          <a:lstStyle/>
          <a:p>
            <a:fld id="{357EEC9C-A603-4714-B0E6-98FD0D5A4E8D}" type="slidenum">
              <a:rPr lang="de-DE" smtClean="0">
                <a:solidFill>
                  <a:prstClr val="white"/>
                </a:solidFill>
              </a:rPr>
              <a:pPr/>
              <a:t>12</a:t>
            </a:fld>
            <a:endParaRPr lang="de-DE" dirty="0">
              <a:solidFill>
                <a:prstClr val="white"/>
              </a:solidFill>
            </a:endParaRPr>
          </a:p>
        </p:txBody>
      </p:sp>
    </p:spTree>
    <p:extLst>
      <p:ext uri="{BB962C8B-B14F-4D97-AF65-F5344CB8AC3E}">
        <p14:creationId xmlns:p14="http://schemas.microsoft.com/office/powerpoint/2010/main" val="9185921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9265" y="142274"/>
            <a:ext cx="6918773" cy="486054"/>
          </a:xfrm>
        </p:spPr>
        <p:txBody>
          <a:bodyPr/>
          <a:lstStyle/>
          <a:p>
            <a:r>
              <a:rPr lang="en-GB" sz="2400" dirty="0"/>
              <a:t>Application Domains and Objectives</a:t>
            </a:r>
          </a:p>
        </p:txBody>
      </p:sp>
      <p:sp>
        <p:nvSpPr>
          <p:cNvPr id="3" name="Inhaltsplatzhalter 2"/>
          <p:cNvSpPr>
            <a:spLocks noGrp="1"/>
          </p:cNvSpPr>
          <p:nvPr>
            <p:ph idx="1"/>
          </p:nvPr>
        </p:nvSpPr>
        <p:spPr>
          <a:xfrm>
            <a:off x="251520" y="755174"/>
            <a:ext cx="8640960" cy="3949322"/>
          </a:xfrm>
        </p:spPr>
        <p:txBody>
          <a:bodyPr>
            <a:normAutofit fontScale="77500" lnSpcReduction="20000"/>
          </a:bodyPr>
          <a:lstStyle/>
          <a:p>
            <a:pPr marL="0" indent="0">
              <a:spcAft>
                <a:spcPts val="450"/>
              </a:spcAft>
              <a:buNone/>
            </a:pPr>
            <a:r>
              <a:rPr lang="en-GB" sz="2325" b="1" dirty="0"/>
              <a:t>By accelerating the diffusion of ISO IDMP standards UNICOM supports</a:t>
            </a:r>
          </a:p>
          <a:p>
            <a:pPr marL="669131" indent="-323850">
              <a:lnSpc>
                <a:spcPct val="120000"/>
              </a:lnSpc>
              <a:spcAft>
                <a:spcPts val="450"/>
              </a:spcAft>
            </a:pPr>
            <a:r>
              <a:rPr lang="en-US" sz="1950" b="1" dirty="0"/>
              <a:t>regulatory processes </a:t>
            </a:r>
            <a:r>
              <a:rPr lang="en-US" sz="1950" dirty="0"/>
              <a:t>of National Medicines Authorities (</a:t>
            </a:r>
            <a:r>
              <a:rPr lang="en-US" sz="1950" dirty="0" err="1"/>
              <a:t>NMAs</a:t>
            </a:r>
            <a:r>
              <a:rPr lang="en-US" sz="1950" dirty="0"/>
              <a:t>) &amp; the European Medicines Agency (EMA)</a:t>
            </a:r>
          </a:p>
          <a:p>
            <a:pPr marL="669131" indent="-323850">
              <a:lnSpc>
                <a:spcPct val="120000"/>
              </a:lnSpc>
              <a:spcAft>
                <a:spcPts val="450"/>
              </a:spcAft>
            </a:pPr>
            <a:r>
              <a:rPr lang="en-US" sz="1950" b="1" dirty="0"/>
              <a:t>cross-border digital health services </a:t>
            </a:r>
            <a:r>
              <a:rPr lang="en-US" sz="1950" dirty="0"/>
              <a:t>(ePrescription, Patient Summary</a:t>
            </a:r>
            <a:r>
              <a:rPr lang="en-US" sz="1950" b="1" dirty="0"/>
              <a:t>)</a:t>
            </a:r>
          </a:p>
          <a:p>
            <a:pPr marL="669131" indent="-323850">
              <a:lnSpc>
                <a:spcPct val="120000"/>
              </a:lnSpc>
              <a:spcAft>
                <a:spcPts val="450"/>
              </a:spcAft>
            </a:pPr>
            <a:r>
              <a:rPr lang="en-US" sz="1950" b="1" dirty="0"/>
              <a:t>global pharmacovigilance</a:t>
            </a:r>
          </a:p>
          <a:p>
            <a:pPr marL="669131" indent="-323850">
              <a:lnSpc>
                <a:spcPct val="120000"/>
              </a:lnSpc>
              <a:spcAft>
                <a:spcPts val="450"/>
              </a:spcAft>
            </a:pPr>
            <a:r>
              <a:rPr lang="en-US" sz="1950" b="1" dirty="0"/>
              <a:t>better healthcare, public health, medical research </a:t>
            </a:r>
            <a:r>
              <a:rPr lang="en-US" sz="1950" dirty="0"/>
              <a:t>(e.g. Big Data Analytics, Artificial Intelligence applications)</a:t>
            </a:r>
          </a:p>
          <a:p>
            <a:pPr marL="669131" indent="-323850">
              <a:lnSpc>
                <a:spcPct val="120000"/>
              </a:lnSpc>
              <a:spcAft>
                <a:spcPts val="450"/>
              </a:spcAft>
            </a:pPr>
            <a:endParaRPr lang="en-US" sz="825" b="1" dirty="0"/>
          </a:p>
          <a:p>
            <a:pPr marL="0" indent="0">
              <a:spcAft>
                <a:spcPts val="450"/>
              </a:spcAft>
              <a:buNone/>
            </a:pPr>
            <a:r>
              <a:rPr lang="en-GB" sz="2325" b="1" dirty="0"/>
              <a:t>Core objectives focus on:</a:t>
            </a:r>
          </a:p>
          <a:p>
            <a:pPr marL="669131" indent="-323850">
              <a:lnSpc>
                <a:spcPts val="1575"/>
              </a:lnSpc>
              <a:spcAft>
                <a:spcPts val="675"/>
              </a:spcAft>
            </a:pPr>
            <a:r>
              <a:rPr lang="en-GB" sz="1950" dirty="0"/>
              <a:t>Adaptation and </a:t>
            </a:r>
            <a:r>
              <a:rPr lang="en-GB" sz="1950" b="1" dirty="0"/>
              <a:t>implementation of IDMP at </a:t>
            </a:r>
            <a:r>
              <a:rPr lang="en-GB" sz="1950" b="1" dirty="0" err="1"/>
              <a:t>NMA</a:t>
            </a:r>
            <a:r>
              <a:rPr lang="en-GB" sz="1950" b="1" dirty="0"/>
              <a:t>/EU levels </a:t>
            </a:r>
          </a:p>
          <a:p>
            <a:pPr marL="669131" indent="-323850">
              <a:lnSpc>
                <a:spcPts val="1575"/>
              </a:lnSpc>
              <a:spcAft>
                <a:spcPts val="675"/>
              </a:spcAft>
            </a:pPr>
            <a:r>
              <a:rPr lang="en-GB" sz="1950" dirty="0"/>
              <a:t>Adaptation of Member States </a:t>
            </a:r>
            <a:r>
              <a:rPr lang="en-GB" sz="1950" b="1" dirty="0"/>
              <a:t>cross-border digital health services </a:t>
            </a:r>
            <a:r>
              <a:rPr lang="en-GB" sz="1950" dirty="0"/>
              <a:t>(ePrescription; Patient Summary…) to IDMP</a:t>
            </a:r>
          </a:p>
          <a:p>
            <a:pPr marL="669131" indent="-323850">
              <a:lnSpc>
                <a:spcPts val="1575"/>
              </a:lnSpc>
              <a:spcAft>
                <a:spcPts val="675"/>
              </a:spcAft>
            </a:pPr>
            <a:r>
              <a:rPr lang="en-GB" sz="1950" dirty="0"/>
              <a:t>Exploration and implementation of IDMP for </a:t>
            </a:r>
            <a:r>
              <a:rPr lang="en-GB" sz="1950" b="1" dirty="0"/>
              <a:t>pharmacovigilance</a:t>
            </a:r>
            <a:r>
              <a:rPr lang="en-GB" sz="1950" dirty="0"/>
              <a:t> reporting, Medicinal Product Dictionaries (</a:t>
            </a:r>
            <a:r>
              <a:rPr lang="en-GB" sz="1950" dirty="0" err="1"/>
              <a:t>MPDs</a:t>
            </a:r>
            <a:r>
              <a:rPr lang="en-GB" sz="1950" dirty="0"/>
              <a:t>), </a:t>
            </a:r>
            <a:r>
              <a:rPr lang="en-GB" sz="1950" b="1" dirty="0"/>
              <a:t>digital health </a:t>
            </a:r>
            <a:r>
              <a:rPr lang="en-GB" sz="1950" dirty="0"/>
              <a:t>support services, patient empowerment</a:t>
            </a:r>
          </a:p>
        </p:txBody>
      </p:sp>
      <p:sp>
        <p:nvSpPr>
          <p:cNvPr id="4" name="Foliennummernplatzhalter 3"/>
          <p:cNvSpPr>
            <a:spLocks noGrp="1"/>
          </p:cNvSpPr>
          <p:nvPr>
            <p:ph type="sldNum" sz="quarter" idx="12"/>
          </p:nvPr>
        </p:nvSpPr>
        <p:spPr/>
        <p:txBody>
          <a:bodyPr/>
          <a:lstStyle/>
          <a:p>
            <a:fld id="{357EEC9C-A603-4714-B0E6-98FD0D5A4E8D}" type="slidenum">
              <a:rPr lang="de-DE" smtClean="0"/>
              <a:t>13</a:t>
            </a:fld>
            <a:endParaRPr lang="de-DE" dirty="0"/>
          </a:p>
        </p:txBody>
      </p:sp>
    </p:spTree>
    <p:extLst>
      <p:ext uri="{BB962C8B-B14F-4D97-AF65-F5344CB8AC3E}">
        <p14:creationId xmlns:p14="http://schemas.microsoft.com/office/powerpoint/2010/main" val="388554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BBA43-710A-413A-98AD-FAD3FD022676}"/>
              </a:ext>
            </a:extLst>
          </p:cNvPr>
          <p:cNvSpPr>
            <a:spLocks noGrp="1"/>
          </p:cNvSpPr>
          <p:nvPr>
            <p:ph type="title"/>
          </p:nvPr>
        </p:nvSpPr>
        <p:spPr/>
        <p:txBody>
          <a:bodyPr/>
          <a:lstStyle/>
          <a:p>
            <a:r>
              <a:rPr lang="de-DE" dirty="0"/>
              <a:t>UNICOM Action Lines</a:t>
            </a:r>
            <a:endParaRPr lang="en-GB" dirty="0"/>
          </a:p>
        </p:txBody>
      </p:sp>
      <p:sp>
        <p:nvSpPr>
          <p:cNvPr id="3" name="Content Placeholder 2">
            <a:extLst>
              <a:ext uri="{FF2B5EF4-FFF2-40B4-BE49-F238E27FC236}">
                <a16:creationId xmlns:a16="http://schemas.microsoft.com/office/drawing/2014/main" id="{C9542D4D-3E7B-4176-A161-A0BCC285EAE9}"/>
              </a:ext>
            </a:extLst>
          </p:cNvPr>
          <p:cNvSpPr>
            <a:spLocks noGrp="1"/>
          </p:cNvSpPr>
          <p:nvPr>
            <p:ph idx="1"/>
          </p:nvPr>
        </p:nvSpPr>
        <p:spPr>
          <a:xfrm>
            <a:off x="251520" y="930077"/>
            <a:ext cx="8640960" cy="3834426"/>
          </a:xfrm>
        </p:spPr>
        <p:txBody>
          <a:bodyPr/>
          <a:lstStyle/>
          <a:p>
            <a:pPr marL="0" indent="0">
              <a:lnSpc>
                <a:spcPts val="2175"/>
              </a:lnSpc>
              <a:spcAft>
                <a:spcPts val="450"/>
              </a:spcAft>
              <a:buNone/>
            </a:pPr>
            <a:r>
              <a:rPr lang="en-GB" sz="1725" b="1" dirty="0"/>
              <a:t>To achieve the objectives envisaged and reach the outcomes foreseen, UNICOM is organised along three closely interrelated vertical action lines:</a:t>
            </a:r>
          </a:p>
          <a:p>
            <a:pPr marL="840881" lvl="1" indent="-385763">
              <a:lnSpc>
                <a:spcPts val="2175"/>
              </a:lnSpc>
              <a:spcAft>
                <a:spcPts val="450"/>
              </a:spcAft>
              <a:buFont typeface="+mj-lt"/>
              <a:buAutoNum type="romanUcPeriod"/>
            </a:pPr>
            <a:r>
              <a:rPr lang="en-GB" sz="1500" b="1" dirty="0"/>
              <a:t>Implementation of IDMP at national and EU level (WPs 2 – 4)</a:t>
            </a:r>
          </a:p>
          <a:p>
            <a:pPr marL="840881" lvl="1" indent="-385763">
              <a:lnSpc>
                <a:spcPts val="2175"/>
              </a:lnSpc>
              <a:spcAft>
                <a:spcPts val="450"/>
              </a:spcAft>
              <a:buFont typeface="+mj-lt"/>
              <a:buAutoNum type="romanUcPeriod"/>
            </a:pPr>
            <a:r>
              <a:rPr lang="en-GB" sz="1500" b="1" dirty="0"/>
              <a:t>Adaptation of cross-border digital health services (WPs 5 – 7)</a:t>
            </a:r>
          </a:p>
          <a:p>
            <a:pPr marL="840881" lvl="1" indent="-385763">
              <a:lnSpc>
                <a:spcPts val="2175"/>
              </a:lnSpc>
              <a:spcAft>
                <a:spcPts val="450"/>
              </a:spcAft>
              <a:buFont typeface="+mj-lt"/>
              <a:buAutoNum type="romanUcPeriod"/>
            </a:pPr>
            <a:r>
              <a:rPr lang="en-GB" sz="1500" b="1" dirty="0"/>
              <a:t>Exploration for pharmacovigilance services, Medicinal Product Dictionaries [</a:t>
            </a:r>
            <a:r>
              <a:rPr lang="en-GB" sz="1500" b="1" dirty="0" err="1"/>
              <a:t>MPDs</a:t>
            </a:r>
            <a:r>
              <a:rPr lang="en-GB" sz="1500" b="1" dirty="0"/>
              <a:t>], healthcare services, patient empowerment, Big Data etc. (WPs 8 – 9)</a:t>
            </a:r>
          </a:p>
          <a:p>
            <a:pPr marL="0" indent="0">
              <a:lnSpc>
                <a:spcPts val="2175"/>
              </a:lnSpc>
              <a:spcAft>
                <a:spcPts val="450"/>
              </a:spcAft>
              <a:buNone/>
            </a:pPr>
            <a:endParaRPr lang="en-GB" sz="1725" b="1" dirty="0"/>
          </a:p>
          <a:p>
            <a:pPr marL="0" indent="0">
              <a:lnSpc>
                <a:spcPts val="2175"/>
              </a:lnSpc>
              <a:spcAft>
                <a:spcPts val="450"/>
              </a:spcAft>
              <a:buNone/>
              <a:tabLst>
                <a:tab pos="8272463" algn="r"/>
              </a:tabLst>
            </a:pPr>
            <a:r>
              <a:rPr lang="en-GB" sz="1725" b="1" dirty="0"/>
              <a:t>These three action lines are supported by two horizontal activity clusters:</a:t>
            </a:r>
          </a:p>
          <a:p>
            <a:pPr marL="806054" indent="-403622">
              <a:lnSpc>
                <a:spcPts val="2175"/>
              </a:lnSpc>
              <a:spcAft>
                <a:spcPts val="450"/>
              </a:spcAft>
              <a:buNone/>
            </a:pPr>
            <a:r>
              <a:rPr lang="en-GB" sz="1725" b="1" dirty="0"/>
              <a:t>a)	</a:t>
            </a:r>
            <a:r>
              <a:rPr lang="en-GB" sz="1500" b="1" dirty="0"/>
              <a:t>Further development of IDMP standards and implementation support (WP 1)</a:t>
            </a:r>
          </a:p>
          <a:p>
            <a:pPr marL="806054" indent="-403622">
              <a:lnSpc>
                <a:spcPts val="2175"/>
              </a:lnSpc>
              <a:spcAft>
                <a:spcPts val="450"/>
              </a:spcAft>
              <a:buNone/>
            </a:pPr>
            <a:r>
              <a:rPr lang="en-GB" sz="1500" b="1" dirty="0"/>
              <a:t>b)	Socio-economic impact assessment and sustainability strategies, scientific coordination, project management, awareness raising/dissemination, ethics (WPs</a:t>
            </a:r>
            <a:br>
              <a:rPr lang="en-GB" sz="1500" b="1" dirty="0"/>
            </a:br>
            <a:r>
              <a:rPr lang="en-GB" sz="1500" b="1" dirty="0"/>
              <a:t>10 – 13)</a:t>
            </a:r>
            <a:endParaRPr lang="en-GB" sz="1500" dirty="0"/>
          </a:p>
        </p:txBody>
      </p:sp>
      <p:sp>
        <p:nvSpPr>
          <p:cNvPr id="4" name="Date Placeholder 3">
            <a:extLst>
              <a:ext uri="{FF2B5EF4-FFF2-40B4-BE49-F238E27FC236}">
                <a16:creationId xmlns:a16="http://schemas.microsoft.com/office/drawing/2014/main" id="{10477ACB-B7DC-465C-BAB3-1A291549CD08}"/>
              </a:ext>
            </a:extLst>
          </p:cNvPr>
          <p:cNvSpPr>
            <a:spLocks noGrp="1"/>
          </p:cNvSpPr>
          <p:nvPr>
            <p:ph type="dt" sz="half" idx="10"/>
          </p:nvPr>
        </p:nvSpPr>
        <p:spPr/>
        <p:txBody>
          <a:bodyPr/>
          <a:lstStyle/>
          <a:p>
            <a:endParaRPr lang="de-DE" dirty="0"/>
          </a:p>
        </p:txBody>
      </p:sp>
      <p:sp>
        <p:nvSpPr>
          <p:cNvPr id="5" name="Slide Number Placeholder 4">
            <a:extLst>
              <a:ext uri="{FF2B5EF4-FFF2-40B4-BE49-F238E27FC236}">
                <a16:creationId xmlns:a16="http://schemas.microsoft.com/office/drawing/2014/main" id="{BB349F4D-046E-4B89-BB16-A5E8988839A4}"/>
              </a:ext>
            </a:extLst>
          </p:cNvPr>
          <p:cNvSpPr>
            <a:spLocks noGrp="1"/>
          </p:cNvSpPr>
          <p:nvPr>
            <p:ph type="sldNum" sz="quarter" idx="12"/>
          </p:nvPr>
        </p:nvSpPr>
        <p:spPr/>
        <p:txBody>
          <a:bodyPr/>
          <a:lstStyle/>
          <a:p>
            <a:fld id="{1E4680F0-D07D-46F5-B02A-2B6450E7C3AB}" type="slidenum">
              <a:rPr lang="de-DE" smtClean="0"/>
              <a:pPr/>
              <a:t>14</a:t>
            </a:fld>
            <a:endParaRPr lang="de-DE" dirty="0">
              <a:solidFill>
                <a:srgbClr val="1557BF"/>
              </a:solidFill>
            </a:endParaRPr>
          </a:p>
        </p:txBody>
      </p:sp>
    </p:spTree>
    <p:extLst>
      <p:ext uri="{BB962C8B-B14F-4D97-AF65-F5344CB8AC3E}">
        <p14:creationId xmlns:p14="http://schemas.microsoft.com/office/powerpoint/2010/main" val="5987874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0F5D7-7674-4D5B-BA06-88B736A711C2}"/>
              </a:ext>
            </a:extLst>
          </p:cNvPr>
          <p:cNvSpPr>
            <a:spLocks noGrp="1"/>
          </p:cNvSpPr>
          <p:nvPr>
            <p:ph type="title"/>
          </p:nvPr>
        </p:nvSpPr>
        <p:spPr/>
        <p:txBody>
          <a:bodyPr/>
          <a:lstStyle/>
          <a:p>
            <a:r>
              <a:rPr lang="en-GB" b="1" dirty="0"/>
              <a:t>Core UNICOM activities by National Medicines Authorities (</a:t>
            </a:r>
            <a:r>
              <a:rPr lang="en-GB" b="1" dirty="0" err="1"/>
              <a:t>NMAs</a:t>
            </a:r>
            <a:r>
              <a:rPr lang="en-GB" b="1" dirty="0"/>
              <a:t>)</a:t>
            </a:r>
          </a:p>
        </p:txBody>
      </p:sp>
      <p:sp>
        <p:nvSpPr>
          <p:cNvPr id="3" name="Subtitle 2">
            <a:extLst>
              <a:ext uri="{FF2B5EF4-FFF2-40B4-BE49-F238E27FC236}">
                <a16:creationId xmlns:a16="http://schemas.microsoft.com/office/drawing/2014/main" id="{4E9C99A0-8FA8-4DF6-B9E1-7532336265D5}"/>
              </a:ext>
            </a:extLst>
          </p:cNvPr>
          <p:cNvSpPr>
            <a:spLocks noGrp="1"/>
          </p:cNvSpPr>
          <p:nvPr>
            <p:ph type="subTitle" idx="1"/>
          </p:nvPr>
        </p:nvSpPr>
        <p:spPr>
          <a:xfrm>
            <a:off x="1979714" y="3807713"/>
            <a:ext cx="6624735" cy="253916"/>
          </a:xfrm>
        </p:spPr>
        <p:txBody>
          <a:bodyPr/>
          <a:lstStyle/>
          <a:p>
            <a:r>
              <a:rPr lang="de-DE" dirty="0"/>
              <a:t>Action Line I: </a:t>
            </a:r>
            <a:r>
              <a:rPr lang="en-GB" sz="1050" dirty="0"/>
              <a:t>Implementation of IDMP at national and EU level </a:t>
            </a:r>
            <a:endParaRPr lang="en-GB" dirty="0"/>
          </a:p>
        </p:txBody>
      </p:sp>
    </p:spTree>
    <p:extLst>
      <p:ext uri="{BB962C8B-B14F-4D97-AF65-F5344CB8AC3E}">
        <p14:creationId xmlns:p14="http://schemas.microsoft.com/office/powerpoint/2010/main" val="34976620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19E95-7277-4D91-87B3-90788538DDF0}"/>
              </a:ext>
            </a:extLst>
          </p:cNvPr>
          <p:cNvSpPr>
            <a:spLocks noGrp="1"/>
          </p:cNvSpPr>
          <p:nvPr>
            <p:ph type="title"/>
          </p:nvPr>
        </p:nvSpPr>
        <p:spPr/>
        <p:txBody>
          <a:bodyPr/>
          <a:lstStyle/>
          <a:p>
            <a:r>
              <a:rPr lang="en-GB" dirty="0" smtClean="0"/>
              <a:t>WP2: EU </a:t>
            </a:r>
            <a:r>
              <a:rPr lang="en-GB" dirty="0"/>
              <a:t>Substance Registration System (EU-SRS)</a:t>
            </a:r>
          </a:p>
        </p:txBody>
      </p:sp>
      <p:sp>
        <p:nvSpPr>
          <p:cNvPr id="3" name="Content Placeholder 2">
            <a:extLst>
              <a:ext uri="{FF2B5EF4-FFF2-40B4-BE49-F238E27FC236}">
                <a16:creationId xmlns:a16="http://schemas.microsoft.com/office/drawing/2014/main" id="{16F39D03-6B8A-4866-8725-61B45EA2762A}"/>
              </a:ext>
            </a:extLst>
          </p:cNvPr>
          <p:cNvSpPr>
            <a:spLocks noGrp="1"/>
          </p:cNvSpPr>
          <p:nvPr>
            <p:ph idx="1"/>
          </p:nvPr>
        </p:nvSpPr>
        <p:spPr/>
        <p:txBody>
          <a:bodyPr/>
          <a:lstStyle/>
          <a:p>
            <a:pPr marL="407194" indent="-407194"/>
            <a:r>
              <a:rPr lang="en-GB" b="1" dirty="0"/>
              <a:t>Implementation of EU-SRS</a:t>
            </a:r>
          </a:p>
          <a:p>
            <a:pPr marL="807244" lvl="1" indent="-400050"/>
            <a:r>
              <a:rPr lang="en-GB" dirty="0"/>
              <a:t>EU regulatory-network-wide accessible, structured database</a:t>
            </a:r>
          </a:p>
          <a:p>
            <a:pPr marL="807244" lvl="1" indent="-400050"/>
            <a:r>
              <a:rPr lang="en-GB" dirty="0"/>
              <a:t>unambiguous identification of substances in medicinal products based on their scientific properties</a:t>
            </a:r>
          </a:p>
          <a:p>
            <a:pPr marL="807244" lvl="1" indent="-400050"/>
            <a:r>
              <a:rPr lang="en-GB" dirty="0"/>
              <a:t>in accordance with ISO IDMP standard 11238 (Substance IDs) and ISO standard 19844 (Implementation guidelines for ISO 11238 for data elements and structures)</a:t>
            </a:r>
          </a:p>
          <a:p>
            <a:pPr marL="407194" indent="-407194"/>
            <a:r>
              <a:rPr lang="en-GB" b="1" dirty="0">
                <a:latin typeface="Calibri" panose="020F0502020204030204" pitchFamily="34" charset="0"/>
                <a:ea typeface="Calibri" panose="020F0502020204030204" pitchFamily="34" charset="0"/>
                <a:cs typeface="Times New Roman" panose="02020603050405020304" pitchFamily="18" charset="0"/>
              </a:rPr>
              <a:t>Heads of Medicines Agencies (</a:t>
            </a:r>
            <a:r>
              <a:rPr lang="en-GB" b="1" dirty="0" err="1">
                <a:latin typeface="Calibri" panose="020F0502020204030204" pitchFamily="34" charset="0"/>
                <a:ea typeface="Calibri" panose="020F0502020204030204" pitchFamily="34" charset="0"/>
                <a:cs typeface="Times New Roman" panose="02020603050405020304" pitchFamily="18" charset="0"/>
              </a:rPr>
              <a:t>HMA</a:t>
            </a:r>
            <a:r>
              <a:rPr lang="en-GB" b="1" dirty="0">
                <a:latin typeface="Calibri" panose="020F0502020204030204" pitchFamily="34" charset="0"/>
                <a:ea typeface="Calibri" panose="020F0502020204030204" pitchFamily="34" charset="0"/>
                <a:cs typeface="Times New Roman" panose="02020603050405020304" pitchFamily="18" charset="0"/>
              </a:rPr>
              <a:t>) endorsed implementation plan (first phase ready by 2021/22)</a:t>
            </a:r>
          </a:p>
          <a:p>
            <a:pPr marL="407194" indent="-407194"/>
            <a:r>
              <a:rPr lang="en-GB" b="1" dirty="0">
                <a:latin typeface="Calibri" panose="020F0502020204030204" pitchFamily="34" charset="0"/>
                <a:cs typeface="Times New Roman" panose="02020603050405020304" pitchFamily="18" charset="0"/>
              </a:rPr>
              <a:t>Will be linked with EMA SPOR (substances, products, organisations, referentials) IDMP-compatible databank system, particularly SMS [Substance Management System])</a:t>
            </a:r>
            <a:r>
              <a:rPr lang="de-DE" dirty="0"/>
              <a:t> </a:t>
            </a:r>
            <a:endParaRPr lang="en-GB" dirty="0"/>
          </a:p>
        </p:txBody>
      </p:sp>
      <p:sp>
        <p:nvSpPr>
          <p:cNvPr id="4" name="Date Placeholder 3">
            <a:extLst>
              <a:ext uri="{FF2B5EF4-FFF2-40B4-BE49-F238E27FC236}">
                <a16:creationId xmlns:a16="http://schemas.microsoft.com/office/drawing/2014/main" id="{C2999E4D-B2BF-4A7C-AA10-49B50B90BE45}"/>
              </a:ext>
            </a:extLst>
          </p:cNvPr>
          <p:cNvSpPr>
            <a:spLocks noGrp="1"/>
          </p:cNvSpPr>
          <p:nvPr>
            <p:ph type="dt" sz="half" idx="10"/>
          </p:nvPr>
        </p:nvSpPr>
        <p:spPr/>
        <p:txBody>
          <a:bodyPr/>
          <a:lstStyle/>
          <a:p>
            <a:pPr defTabSz="685800"/>
            <a:fld id="{2DA893F2-B815-443A-A2C8-C36CB8273C7A}" type="datetime1">
              <a:rPr lang="en-GB"/>
              <a:pPr defTabSz="685800"/>
              <a:t>04/06/2020</a:t>
            </a:fld>
            <a:endParaRPr lang="de-DE" dirty="0"/>
          </a:p>
        </p:txBody>
      </p:sp>
      <p:sp>
        <p:nvSpPr>
          <p:cNvPr id="5" name="Slide Number Placeholder 4">
            <a:extLst>
              <a:ext uri="{FF2B5EF4-FFF2-40B4-BE49-F238E27FC236}">
                <a16:creationId xmlns:a16="http://schemas.microsoft.com/office/drawing/2014/main" id="{F3530697-039B-47DE-B493-0F36C666E4DE}"/>
              </a:ext>
            </a:extLst>
          </p:cNvPr>
          <p:cNvSpPr>
            <a:spLocks noGrp="1"/>
          </p:cNvSpPr>
          <p:nvPr>
            <p:ph type="sldNum" sz="quarter" idx="12"/>
          </p:nvPr>
        </p:nvSpPr>
        <p:spPr/>
        <p:txBody>
          <a:bodyPr/>
          <a:lstStyle/>
          <a:p>
            <a:pPr defTabSz="685800"/>
            <a:fld id="{1E4680F0-D07D-46F5-B02A-2B6450E7C3AB}" type="slidenum">
              <a:rPr lang="de-DE">
                <a:solidFill>
                  <a:prstClr val="white"/>
                </a:solidFill>
              </a:rPr>
              <a:pPr defTabSz="685800"/>
              <a:t>16</a:t>
            </a:fld>
            <a:endParaRPr lang="de-DE" dirty="0">
              <a:solidFill>
                <a:srgbClr val="1557BF"/>
              </a:solidFill>
            </a:endParaRPr>
          </a:p>
        </p:txBody>
      </p:sp>
    </p:spTree>
    <p:extLst>
      <p:ext uri="{BB962C8B-B14F-4D97-AF65-F5344CB8AC3E}">
        <p14:creationId xmlns:p14="http://schemas.microsoft.com/office/powerpoint/2010/main" val="13214479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46838" y="486181"/>
            <a:ext cx="4696340" cy="392195"/>
          </a:xfrm>
        </p:spPr>
        <p:txBody>
          <a:bodyPr/>
          <a:lstStyle/>
          <a:p>
            <a:r>
              <a:rPr lang="en-US" dirty="0" smtClean="0"/>
              <a:t>Roadmap EU-SRS Implementation</a:t>
            </a:r>
            <a:endParaRPr lang="en-US" dirty="0"/>
          </a:p>
        </p:txBody>
      </p:sp>
      <p:grpSp>
        <p:nvGrpSpPr>
          <p:cNvPr id="32" name="Groep 31"/>
          <p:cNvGrpSpPr/>
          <p:nvPr/>
        </p:nvGrpSpPr>
        <p:grpSpPr>
          <a:xfrm>
            <a:off x="1782820" y="1416357"/>
            <a:ext cx="4945979" cy="1818127"/>
            <a:chOff x="3694394" y="1833426"/>
            <a:chExt cx="8113974" cy="2982673"/>
          </a:xfrm>
        </p:grpSpPr>
        <p:sp>
          <p:nvSpPr>
            <p:cNvPr id="15" name="Tekstvak 14"/>
            <p:cNvSpPr txBox="1"/>
            <p:nvPr/>
          </p:nvSpPr>
          <p:spPr>
            <a:xfrm>
              <a:off x="3694394" y="4110272"/>
              <a:ext cx="940656" cy="705827"/>
            </a:xfrm>
            <a:prstGeom prst="rect">
              <a:avLst/>
            </a:prstGeom>
            <a:noFill/>
          </p:spPr>
          <p:txBody>
            <a:bodyPr wrap="square" rtlCol="0">
              <a:spAutoFit/>
            </a:bodyPr>
            <a:lstStyle/>
            <a:p>
              <a:pPr algn="ctr" defTabSz="685983">
                <a:defRPr/>
              </a:pPr>
              <a:r>
                <a:rPr lang="en-US" sz="1098" dirty="0">
                  <a:solidFill>
                    <a:prstClr val="black"/>
                  </a:solidFill>
                  <a:latin typeface="Calibri" panose="020F0502020204030204"/>
                </a:rPr>
                <a:t>Mar 2020</a:t>
              </a:r>
            </a:p>
          </p:txBody>
        </p:sp>
        <p:sp>
          <p:nvSpPr>
            <p:cNvPr id="16" name="Rechthoek 15"/>
            <p:cNvSpPr/>
            <p:nvPr/>
          </p:nvSpPr>
          <p:spPr>
            <a:xfrm>
              <a:off x="4154208" y="3034572"/>
              <a:ext cx="2522483" cy="851338"/>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983">
                <a:defRPr/>
              </a:pPr>
              <a:r>
                <a:rPr lang="en-US" sz="975" b="1" dirty="0">
                  <a:solidFill>
                    <a:prstClr val="black"/>
                  </a:solidFill>
                  <a:latin typeface="Calibri" panose="020F0502020204030204"/>
                </a:rPr>
                <a:t>Phase 1 execution EU-SRS implementation</a:t>
              </a:r>
            </a:p>
          </p:txBody>
        </p:sp>
        <p:sp>
          <p:nvSpPr>
            <p:cNvPr id="17" name="PIJL-OMLAAG 16"/>
            <p:cNvSpPr/>
            <p:nvPr/>
          </p:nvSpPr>
          <p:spPr>
            <a:xfrm>
              <a:off x="3978182" y="2480453"/>
              <a:ext cx="378372" cy="536027"/>
            </a:xfrm>
            <a:prstGeom prst="down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983">
                <a:defRPr/>
              </a:pPr>
              <a:endParaRPr lang="en-US" sz="1098" dirty="0">
                <a:solidFill>
                  <a:prstClr val="white"/>
                </a:solidFill>
                <a:latin typeface="Calibri" panose="020F0502020204030204"/>
              </a:endParaRPr>
            </a:p>
          </p:txBody>
        </p:sp>
        <p:sp>
          <p:nvSpPr>
            <p:cNvPr id="18" name="Tekstvak 17"/>
            <p:cNvSpPr txBox="1"/>
            <p:nvPr/>
          </p:nvSpPr>
          <p:spPr>
            <a:xfrm>
              <a:off x="3823129" y="1833426"/>
              <a:ext cx="2199293" cy="889910"/>
            </a:xfrm>
            <a:prstGeom prst="rect">
              <a:avLst/>
            </a:prstGeom>
            <a:noFill/>
          </p:spPr>
          <p:txBody>
            <a:bodyPr wrap="square" rtlCol="0">
              <a:spAutoFit/>
            </a:bodyPr>
            <a:lstStyle/>
            <a:p>
              <a:pPr defTabSz="685983">
                <a:defRPr/>
              </a:pPr>
              <a:r>
                <a:rPr lang="en-US" sz="975" dirty="0">
                  <a:solidFill>
                    <a:prstClr val="black"/>
                  </a:solidFill>
                  <a:latin typeface="Calibri" panose="020F0502020204030204"/>
                </a:rPr>
                <a:t>HMA Endorsement </a:t>
              </a:r>
            </a:p>
            <a:p>
              <a:pPr defTabSz="685983">
                <a:defRPr/>
              </a:pPr>
              <a:r>
                <a:rPr lang="en-US" sz="975" dirty="0">
                  <a:solidFill>
                    <a:prstClr val="black"/>
                  </a:solidFill>
                  <a:latin typeface="Calibri" panose="020F0502020204030204"/>
                </a:rPr>
                <a:t>EU-SRS implementation</a:t>
              </a:r>
            </a:p>
          </p:txBody>
        </p:sp>
        <p:sp>
          <p:nvSpPr>
            <p:cNvPr id="19" name="Rechthoek 18"/>
            <p:cNvSpPr/>
            <p:nvPr/>
          </p:nvSpPr>
          <p:spPr>
            <a:xfrm>
              <a:off x="6676691" y="3034572"/>
              <a:ext cx="1363718" cy="851338"/>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983">
                <a:defRPr/>
              </a:pPr>
              <a:r>
                <a:rPr lang="en-US" sz="975" b="1" dirty="0">
                  <a:solidFill>
                    <a:prstClr val="black"/>
                  </a:solidFill>
                  <a:latin typeface="Calibri" panose="020F0502020204030204"/>
                </a:rPr>
                <a:t>Interim evaluation &amp; report</a:t>
              </a:r>
            </a:p>
          </p:txBody>
        </p:sp>
        <p:sp>
          <p:nvSpPr>
            <p:cNvPr id="20" name="Tekstvak 19"/>
            <p:cNvSpPr txBox="1"/>
            <p:nvPr/>
          </p:nvSpPr>
          <p:spPr>
            <a:xfrm>
              <a:off x="6274678" y="4110272"/>
              <a:ext cx="859220" cy="705827"/>
            </a:xfrm>
            <a:prstGeom prst="rect">
              <a:avLst/>
            </a:prstGeom>
            <a:noFill/>
          </p:spPr>
          <p:txBody>
            <a:bodyPr wrap="square" rtlCol="0">
              <a:spAutoFit/>
            </a:bodyPr>
            <a:lstStyle/>
            <a:p>
              <a:pPr algn="ctr" defTabSz="685983">
                <a:defRPr/>
              </a:pPr>
              <a:r>
                <a:rPr lang="en-US" sz="1098" dirty="0">
                  <a:solidFill>
                    <a:prstClr val="black"/>
                  </a:solidFill>
                  <a:latin typeface="Calibri" panose="020F0502020204030204"/>
                </a:rPr>
                <a:t>Mar 2021</a:t>
              </a:r>
            </a:p>
          </p:txBody>
        </p:sp>
        <p:sp>
          <p:nvSpPr>
            <p:cNvPr id="21" name="PIJL-OMLAAG 20"/>
            <p:cNvSpPr/>
            <p:nvPr/>
          </p:nvSpPr>
          <p:spPr>
            <a:xfrm>
              <a:off x="6503271" y="2475192"/>
              <a:ext cx="378372" cy="536027"/>
            </a:xfrm>
            <a:prstGeom prst="down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983">
                <a:defRPr/>
              </a:pPr>
              <a:endParaRPr lang="en-US" sz="1098" dirty="0">
                <a:solidFill>
                  <a:prstClr val="white"/>
                </a:solidFill>
                <a:latin typeface="Calibri" panose="020F0502020204030204"/>
              </a:endParaRPr>
            </a:p>
          </p:txBody>
        </p:sp>
        <p:sp>
          <p:nvSpPr>
            <p:cNvPr id="22" name="Tekstvak 21"/>
            <p:cNvSpPr txBox="1"/>
            <p:nvPr/>
          </p:nvSpPr>
          <p:spPr>
            <a:xfrm>
              <a:off x="6187969" y="1833426"/>
              <a:ext cx="1024760" cy="643765"/>
            </a:xfrm>
            <a:prstGeom prst="rect">
              <a:avLst/>
            </a:prstGeom>
            <a:noFill/>
          </p:spPr>
          <p:txBody>
            <a:bodyPr wrap="square" rtlCol="0">
              <a:spAutoFit/>
            </a:bodyPr>
            <a:lstStyle/>
            <a:p>
              <a:pPr algn="ctr" defTabSz="685983">
                <a:defRPr/>
              </a:pPr>
              <a:r>
                <a:rPr lang="en-US" sz="975" dirty="0">
                  <a:solidFill>
                    <a:prstClr val="black"/>
                  </a:solidFill>
                  <a:latin typeface="Calibri" panose="020F0502020204030204"/>
                </a:rPr>
                <a:t>Go-live </a:t>
              </a:r>
              <a:br>
                <a:rPr lang="en-US" sz="975" dirty="0">
                  <a:solidFill>
                    <a:prstClr val="black"/>
                  </a:solidFill>
                  <a:latin typeface="Calibri" panose="020F0502020204030204"/>
                </a:rPr>
              </a:br>
              <a:r>
                <a:rPr lang="en-US" sz="975" dirty="0">
                  <a:solidFill>
                    <a:prstClr val="black"/>
                  </a:solidFill>
                  <a:latin typeface="Calibri" panose="020F0502020204030204"/>
                </a:rPr>
                <a:t>EU-SRS</a:t>
              </a:r>
            </a:p>
          </p:txBody>
        </p:sp>
        <p:sp>
          <p:nvSpPr>
            <p:cNvPr id="23" name="Rechthoek 22"/>
            <p:cNvSpPr/>
            <p:nvPr/>
          </p:nvSpPr>
          <p:spPr>
            <a:xfrm>
              <a:off x="8040409" y="3034572"/>
              <a:ext cx="2522483" cy="851338"/>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983">
                <a:defRPr/>
              </a:pPr>
              <a:r>
                <a:rPr lang="en-US" sz="975" b="1" dirty="0">
                  <a:solidFill>
                    <a:prstClr val="black"/>
                  </a:solidFill>
                  <a:latin typeface="Calibri" panose="020F0502020204030204"/>
                </a:rPr>
                <a:t>Phase 2 execution EU-SRS implementation</a:t>
              </a:r>
            </a:p>
          </p:txBody>
        </p:sp>
        <p:sp>
          <p:nvSpPr>
            <p:cNvPr id="24" name="Rechthoek 23"/>
            <p:cNvSpPr/>
            <p:nvPr/>
          </p:nvSpPr>
          <p:spPr>
            <a:xfrm>
              <a:off x="10562892" y="3034572"/>
              <a:ext cx="1245476" cy="851338"/>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983">
                <a:defRPr/>
              </a:pPr>
              <a:r>
                <a:rPr lang="en-US" sz="975" b="1" dirty="0">
                  <a:solidFill>
                    <a:prstClr val="black"/>
                  </a:solidFill>
                  <a:latin typeface="Calibri" panose="020F0502020204030204"/>
                </a:rPr>
                <a:t>Hand-over to EMA</a:t>
              </a:r>
            </a:p>
          </p:txBody>
        </p:sp>
        <p:sp>
          <p:nvSpPr>
            <p:cNvPr id="25" name="PIJL-OMLAAG 24"/>
            <p:cNvSpPr/>
            <p:nvPr/>
          </p:nvSpPr>
          <p:spPr>
            <a:xfrm>
              <a:off x="7866983" y="2480481"/>
              <a:ext cx="378372" cy="536027"/>
            </a:xfrm>
            <a:prstGeom prst="down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983">
                <a:defRPr/>
              </a:pPr>
              <a:endParaRPr lang="en-US" sz="1098" dirty="0">
                <a:solidFill>
                  <a:prstClr val="white"/>
                </a:solidFill>
                <a:latin typeface="Calibri" panose="020F0502020204030204"/>
              </a:endParaRPr>
            </a:p>
          </p:txBody>
        </p:sp>
        <p:sp>
          <p:nvSpPr>
            <p:cNvPr id="26" name="Tekstvak 25"/>
            <p:cNvSpPr txBox="1"/>
            <p:nvPr/>
          </p:nvSpPr>
          <p:spPr>
            <a:xfrm>
              <a:off x="7630503" y="1833426"/>
              <a:ext cx="859215" cy="889910"/>
            </a:xfrm>
            <a:prstGeom prst="rect">
              <a:avLst/>
            </a:prstGeom>
            <a:noFill/>
          </p:spPr>
          <p:txBody>
            <a:bodyPr wrap="square" rtlCol="0">
              <a:spAutoFit/>
            </a:bodyPr>
            <a:lstStyle/>
            <a:p>
              <a:pPr algn="ctr" defTabSz="685983">
                <a:defRPr/>
              </a:pPr>
              <a:r>
                <a:rPr lang="en-US" sz="975" dirty="0">
                  <a:solidFill>
                    <a:prstClr val="black"/>
                  </a:solidFill>
                  <a:latin typeface="Calibri" panose="020F0502020204030204"/>
                </a:rPr>
                <a:t>Report to HMA</a:t>
              </a:r>
            </a:p>
          </p:txBody>
        </p:sp>
        <p:sp>
          <p:nvSpPr>
            <p:cNvPr id="27" name="Tekstvak 26"/>
            <p:cNvSpPr txBox="1"/>
            <p:nvPr/>
          </p:nvSpPr>
          <p:spPr>
            <a:xfrm>
              <a:off x="7630503" y="4110272"/>
              <a:ext cx="859220" cy="705827"/>
            </a:xfrm>
            <a:prstGeom prst="rect">
              <a:avLst/>
            </a:prstGeom>
            <a:noFill/>
          </p:spPr>
          <p:txBody>
            <a:bodyPr wrap="square" rtlCol="0">
              <a:spAutoFit/>
            </a:bodyPr>
            <a:lstStyle/>
            <a:p>
              <a:pPr algn="ctr" defTabSz="685983">
                <a:defRPr/>
              </a:pPr>
              <a:r>
                <a:rPr lang="en-US" sz="1098" dirty="0">
                  <a:solidFill>
                    <a:prstClr val="black"/>
                  </a:solidFill>
                  <a:latin typeface="Calibri" panose="020F0502020204030204"/>
                </a:rPr>
                <a:t>Jun 2021</a:t>
              </a:r>
            </a:p>
          </p:txBody>
        </p:sp>
        <p:sp>
          <p:nvSpPr>
            <p:cNvPr id="28" name="Tekstvak 27"/>
            <p:cNvSpPr txBox="1"/>
            <p:nvPr/>
          </p:nvSpPr>
          <p:spPr>
            <a:xfrm>
              <a:off x="10625951" y="4110272"/>
              <a:ext cx="867103" cy="705827"/>
            </a:xfrm>
            <a:prstGeom prst="rect">
              <a:avLst/>
            </a:prstGeom>
            <a:noFill/>
          </p:spPr>
          <p:txBody>
            <a:bodyPr wrap="square" rtlCol="0">
              <a:spAutoFit/>
            </a:bodyPr>
            <a:lstStyle/>
            <a:p>
              <a:pPr algn="ctr" defTabSz="685983">
                <a:defRPr/>
              </a:pPr>
              <a:r>
                <a:rPr lang="en-US" sz="1098" dirty="0">
                  <a:solidFill>
                    <a:prstClr val="black"/>
                  </a:solidFill>
                  <a:latin typeface="Calibri" panose="020F0502020204030204"/>
                </a:rPr>
                <a:t>Mid 2022</a:t>
              </a:r>
            </a:p>
          </p:txBody>
        </p:sp>
        <p:sp>
          <p:nvSpPr>
            <p:cNvPr id="29" name="PIJL-OMLAAG 28"/>
            <p:cNvSpPr/>
            <p:nvPr/>
          </p:nvSpPr>
          <p:spPr>
            <a:xfrm>
              <a:off x="10878218" y="2476704"/>
              <a:ext cx="378372" cy="536027"/>
            </a:xfrm>
            <a:prstGeom prst="down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983">
                <a:defRPr/>
              </a:pPr>
              <a:endParaRPr lang="en-US" sz="1098" dirty="0">
                <a:solidFill>
                  <a:prstClr val="white"/>
                </a:solidFill>
                <a:latin typeface="Calibri" panose="020F0502020204030204"/>
              </a:endParaRPr>
            </a:p>
          </p:txBody>
        </p:sp>
        <p:sp>
          <p:nvSpPr>
            <p:cNvPr id="30" name="Tekstvak 29"/>
            <p:cNvSpPr txBox="1"/>
            <p:nvPr/>
          </p:nvSpPr>
          <p:spPr>
            <a:xfrm>
              <a:off x="10641737" y="1833426"/>
              <a:ext cx="859215" cy="889910"/>
            </a:xfrm>
            <a:prstGeom prst="rect">
              <a:avLst/>
            </a:prstGeom>
            <a:noFill/>
          </p:spPr>
          <p:txBody>
            <a:bodyPr wrap="square" rtlCol="0">
              <a:spAutoFit/>
            </a:bodyPr>
            <a:lstStyle/>
            <a:p>
              <a:pPr algn="ctr" defTabSz="685983">
                <a:defRPr/>
              </a:pPr>
              <a:r>
                <a:rPr lang="en-US" sz="975" dirty="0">
                  <a:solidFill>
                    <a:prstClr val="black"/>
                  </a:solidFill>
                  <a:latin typeface="Calibri" panose="020F0502020204030204"/>
                </a:rPr>
                <a:t>Report to HMA</a:t>
              </a:r>
            </a:p>
          </p:txBody>
        </p:sp>
        <p:cxnSp>
          <p:nvCxnSpPr>
            <p:cNvPr id="36" name="Rechte verbindingslijn 35"/>
            <p:cNvCxnSpPr/>
            <p:nvPr/>
          </p:nvCxnSpPr>
          <p:spPr>
            <a:xfrm>
              <a:off x="4167374" y="3880974"/>
              <a:ext cx="0" cy="233419"/>
            </a:xfrm>
            <a:prstGeom prst="line">
              <a:avLst/>
            </a:prstGeom>
          </p:spPr>
          <p:style>
            <a:lnRef idx="3">
              <a:schemeClr val="accent6"/>
            </a:lnRef>
            <a:fillRef idx="0">
              <a:schemeClr val="accent6"/>
            </a:fillRef>
            <a:effectRef idx="2">
              <a:schemeClr val="accent6"/>
            </a:effectRef>
            <a:fontRef idx="minor">
              <a:schemeClr val="tx1"/>
            </a:fontRef>
          </p:style>
        </p:cxnSp>
        <p:cxnSp>
          <p:nvCxnSpPr>
            <p:cNvPr id="37" name="Rechte verbindingslijn 36"/>
            <p:cNvCxnSpPr/>
            <p:nvPr/>
          </p:nvCxnSpPr>
          <p:spPr>
            <a:xfrm>
              <a:off x="6684674" y="3891480"/>
              <a:ext cx="0" cy="233419"/>
            </a:xfrm>
            <a:prstGeom prst="line">
              <a:avLst/>
            </a:prstGeom>
          </p:spPr>
          <p:style>
            <a:lnRef idx="3">
              <a:schemeClr val="accent6"/>
            </a:lnRef>
            <a:fillRef idx="0">
              <a:schemeClr val="accent6"/>
            </a:fillRef>
            <a:effectRef idx="2">
              <a:schemeClr val="accent6"/>
            </a:effectRef>
            <a:fontRef idx="minor">
              <a:schemeClr val="tx1"/>
            </a:fontRef>
          </p:style>
        </p:cxnSp>
        <p:cxnSp>
          <p:nvCxnSpPr>
            <p:cNvPr id="38" name="Rechte verbindingslijn 37"/>
            <p:cNvCxnSpPr/>
            <p:nvPr/>
          </p:nvCxnSpPr>
          <p:spPr>
            <a:xfrm>
              <a:off x="8051056" y="3886220"/>
              <a:ext cx="0" cy="233419"/>
            </a:xfrm>
            <a:prstGeom prst="line">
              <a:avLst/>
            </a:prstGeom>
          </p:spPr>
          <p:style>
            <a:lnRef idx="3">
              <a:schemeClr val="accent6"/>
            </a:lnRef>
            <a:fillRef idx="0">
              <a:schemeClr val="accent6"/>
            </a:fillRef>
            <a:effectRef idx="2">
              <a:schemeClr val="accent6"/>
            </a:effectRef>
            <a:fontRef idx="minor">
              <a:schemeClr val="tx1"/>
            </a:fontRef>
          </p:style>
        </p:cxnSp>
        <p:cxnSp>
          <p:nvCxnSpPr>
            <p:cNvPr id="39" name="Rechte verbindingslijn 38"/>
            <p:cNvCxnSpPr/>
            <p:nvPr/>
          </p:nvCxnSpPr>
          <p:spPr>
            <a:xfrm>
              <a:off x="11057102" y="3896726"/>
              <a:ext cx="0" cy="233419"/>
            </a:xfrm>
            <a:prstGeom prst="line">
              <a:avLst/>
            </a:prstGeom>
          </p:spPr>
          <p:style>
            <a:lnRef idx="3">
              <a:schemeClr val="accent4"/>
            </a:lnRef>
            <a:fillRef idx="0">
              <a:schemeClr val="accent4"/>
            </a:fillRef>
            <a:effectRef idx="2">
              <a:schemeClr val="accent4"/>
            </a:effectRef>
            <a:fontRef idx="minor">
              <a:schemeClr val="tx1"/>
            </a:fontRef>
          </p:style>
        </p:cxnSp>
      </p:grpSp>
      <p:sp>
        <p:nvSpPr>
          <p:cNvPr id="33" name="Tekstvak 32"/>
          <p:cNvSpPr txBox="1"/>
          <p:nvPr/>
        </p:nvSpPr>
        <p:spPr>
          <a:xfrm>
            <a:off x="1529575" y="3351243"/>
            <a:ext cx="5965963" cy="1443985"/>
          </a:xfrm>
          <a:prstGeom prst="rect">
            <a:avLst/>
          </a:prstGeom>
          <a:solidFill>
            <a:schemeClr val="bg1">
              <a:lumMod val="95000"/>
            </a:schemeClr>
          </a:solidFill>
          <a:ln>
            <a:solidFill>
              <a:srgbClr val="FFC000"/>
            </a:solidFill>
          </a:ln>
        </p:spPr>
        <p:txBody>
          <a:bodyPr wrap="square" rtlCol="0">
            <a:spAutoFit/>
          </a:bodyPr>
          <a:lstStyle/>
          <a:p>
            <a:pPr defTabSz="685983">
              <a:defRPr/>
            </a:pPr>
            <a:r>
              <a:rPr lang="en-US" sz="1098" b="1" dirty="0">
                <a:solidFill>
                  <a:prstClr val="black"/>
                </a:solidFill>
                <a:latin typeface="Calibri" panose="020F0502020204030204"/>
              </a:rPr>
              <a:t>Phase 1:</a:t>
            </a:r>
            <a:endParaRPr lang="en-US" sz="1098" dirty="0">
              <a:solidFill>
                <a:prstClr val="black"/>
              </a:solidFill>
              <a:latin typeface="Calibri" panose="020F0502020204030204"/>
            </a:endParaRPr>
          </a:p>
          <a:p>
            <a:pPr marL="174175" indent="-174175" defTabSz="685983">
              <a:buFont typeface="Arial" panose="020B0604020202020204" pitchFamily="34" charset="0"/>
              <a:buChar char="•"/>
              <a:defRPr/>
            </a:pPr>
            <a:r>
              <a:rPr lang="en-US" sz="1098" dirty="0">
                <a:solidFill>
                  <a:prstClr val="black"/>
                </a:solidFill>
                <a:latin typeface="Calibri" panose="020F0502020204030204"/>
              </a:rPr>
              <a:t>Continue data cleansing (chemicals, proteins, vaccines, polymers (H+V))</a:t>
            </a:r>
          </a:p>
          <a:p>
            <a:pPr marL="174175" indent="-174175" defTabSz="685983">
              <a:buFont typeface="Arial" panose="020B0604020202020204" pitchFamily="34" charset="0"/>
              <a:buChar char="•"/>
              <a:defRPr/>
            </a:pPr>
            <a:r>
              <a:rPr lang="en-US" sz="1098" dirty="0">
                <a:solidFill>
                  <a:prstClr val="black"/>
                </a:solidFill>
                <a:latin typeface="Calibri" panose="020F0502020204030204"/>
              </a:rPr>
              <a:t>Q2/2020: Installation EU-SRS (GSRS version 2.5.1) – used for cleansing of e.g. vaccines</a:t>
            </a:r>
          </a:p>
          <a:p>
            <a:pPr marL="174175" indent="-174175" defTabSz="685983">
              <a:buFont typeface="Arial" panose="020B0604020202020204" pitchFamily="34" charset="0"/>
              <a:buChar char="•"/>
              <a:defRPr/>
            </a:pPr>
            <a:r>
              <a:rPr lang="en-US" sz="1098" dirty="0">
                <a:solidFill>
                  <a:prstClr val="black"/>
                </a:solidFill>
                <a:latin typeface="Calibri" panose="020F0502020204030204"/>
              </a:rPr>
              <a:t>Q4/2020: Installation &amp; validation EU-SRS (GSRS version 3.0)</a:t>
            </a:r>
          </a:p>
          <a:p>
            <a:pPr marL="174175" indent="-174175" defTabSz="685983">
              <a:buFont typeface="Arial" panose="020B0604020202020204" pitchFamily="34" charset="0"/>
              <a:buChar char="•"/>
              <a:defRPr/>
            </a:pPr>
            <a:r>
              <a:rPr lang="en-US" sz="1098" dirty="0">
                <a:solidFill>
                  <a:prstClr val="black"/>
                </a:solidFill>
                <a:latin typeface="Calibri" panose="020F0502020204030204"/>
              </a:rPr>
              <a:t>Q1/2021: Load cleansed data into EU-SRS</a:t>
            </a:r>
          </a:p>
          <a:p>
            <a:pPr marL="174175" indent="-174175" defTabSz="685983">
              <a:buFont typeface="Arial" panose="020B0604020202020204" pitchFamily="34" charset="0"/>
              <a:buChar char="•"/>
              <a:defRPr/>
            </a:pPr>
            <a:r>
              <a:rPr lang="en-US" sz="1098" dirty="0">
                <a:solidFill>
                  <a:prstClr val="black"/>
                </a:solidFill>
                <a:latin typeface="Calibri" panose="020F0502020204030204"/>
              </a:rPr>
              <a:t>Q1/2021: Go live EU-SRS for use by EU Regulatory Network</a:t>
            </a:r>
          </a:p>
          <a:p>
            <a:pPr marL="174175" indent="-174175" defTabSz="685983">
              <a:buFont typeface="Arial" panose="020B0604020202020204" pitchFamily="34" charset="0"/>
              <a:buChar char="•"/>
              <a:defRPr/>
            </a:pPr>
            <a:r>
              <a:rPr lang="en-US" sz="1098" dirty="0">
                <a:solidFill>
                  <a:prstClr val="black"/>
                </a:solidFill>
                <a:latin typeface="Calibri" panose="020F0502020204030204"/>
              </a:rPr>
              <a:t>Training, Substance Management Process &amp; Governance, discuss veterinary substance management</a:t>
            </a:r>
          </a:p>
        </p:txBody>
      </p:sp>
    </p:spTree>
    <p:extLst>
      <p:ext uri="{BB962C8B-B14F-4D97-AF65-F5344CB8AC3E}">
        <p14:creationId xmlns:p14="http://schemas.microsoft.com/office/powerpoint/2010/main" val="22463105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err="1" smtClean="0"/>
              <a:t>Onboarding</a:t>
            </a:r>
            <a:r>
              <a:rPr lang="nl-NL" dirty="0" smtClean="0"/>
              <a:t> Team: </a:t>
            </a:r>
            <a:r>
              <a:rPr lang="nl-NL" dirty="0" err="1" smtClean="0"/>
              <a:t>Substance</a:t>
            </a:r>
            <a:r>
              <a:rPr lang="nl-NL" dirty="0" smtClean="0"/>
              <a:t> </a:t>
            </a:r>
            <a:r>
              <a:rPr lang="nl-NL" dirty="0" err="1" smtClean="0"/>
              <a:t>Validation</a:t>
            </a:r>
            <a:r>
              <a:rPr lang="nl-NL" dirty="0" smtClean="0"/>
              <a:t> Group (SVG)</a:t>
            </a:r>
            <a:endParaRPr lang="en-GB" dirty="0"/>
          </a:p>
        </p:txBody>
      </p:sp>
      <p:graphicFrame>
        <p:nvGraphicFramePr>
          <p:cNvPr id="5" name="Tijdelijke aanduiding voor inhoud 4"/>
          <p:cNvGraphicFramePr>
            <a:graphicFrameLocks noGrp="1"/>
          </p:cNvGraphicFramePr>
          <p:nvPr>
            <p:ph idx="1"/>
            <p:extLst/>
          </p:nvPr>
        </p:nvGraphicFramePr>
        <p:xfrm>
          <a:off x="1122867" y="1426049"/>
          <a:ext cx="2954590" cy="3179971"/>
        </p:xfrm>
        <a:graphic>
          <a:graphicData uri="http://schemas.openxmlformats.org/drawingml/2006/table">
            <a:tbl>
              <a:tblPr firstRow="1" bandRow="1">
                <a:tableStyleId>{5C22544A-7EE6-4342-B048-85BDC9FD1C3A}</a:tableStyleId>
              </a:tblPr>
              <a:tblGrid>
                <a:gridCol w="880793">
                  <a:extLst>
                    <a:ext uri="{9D8B030D-6E8A-4147-A177-3AD203B41FA5}">
                      <a16:colId xmlns:a16="http://schemas.microsoft.com/office/drawing/2014/main" val="20000"/>
                    </a:ext>
                  </a:extLst>
                </a:gridCol>
                <a:gridCol w="1040997">
                  <a:extLst>
                    <a:ext uri="{9D8B030D-6E8A-4147-A177-3AD203B41FA5}">
                      <a16:colId xmlns:a16="http://schemas.microsoft.com/office/drawing/2014/main" val="20001"/>
                    </a:ext>
                  </a:extLst>
                </a:gridCol>
                <a:gridCol w="1032800">
                  <a:extLst>
                    <a:ext uri="{9D8B030D-6E8A-4147-A177-3AD203B41FA5}">
                      <a16:colId xmlns:a16="http://schemas.microsoft.com/office/drawing/2014/main" val="20002"/>
                    </a:ext>
                  </a:extLst>
                </a:gridCol>
              </a:tblGrid>
              <a:tr h="398745">
                <a:tc>
                  <a:txBody>
                    <a:bodyPr/>
                    <a:lstStyle/>
                    <a:p>
                      <a:pPr algn="ctr"/>
                      <a:r>
                        <a:rPr lang="en-US" sz="1100" noProof="0" dirty="0" smtClean="0"/>
                        <a:t>Organization</a:t>
                      </a:r>
                      <a:endParaRPr lang="en-US" sz="1100" noProof="0" dirty="0"/>
                    </a:p>
                  </a:txBody>
                  <a:tcPr marL="55738" marR="55738" marT="27870" marB="27870"/>
                </a:tc>
                <a:tc>
                  <a:txBody>
                    <a:bodyPr/>
                    <a:lstStyle/>
                    <a:p>
                      <a:pPr algn="ctr"/>
                      <a:r>
                        <a:rPr lang="en-US" sz="1100" noProof="0" dirty="0" smtClean="0"/>
                        <a:t>#SVG </a:t>
                      </a:r>
                    </a:p>
                    <a:p>
                      <a:pPr algn="ctr"/>
                      <a:r>
                        <a:rPr lang="en-US" sz="1100" noProof="0" dirty="0" smtClean="0"/>
                        <a:t>members</a:t>
                      </a:r>
                      <a:endParaRPr lang="en-US" sz="1100" noProof="0" dirty="0"/>
                    </a:p>
                  </a:txBody>
                  <a:tcPr marL="55738" marR="55738" marT="27870" marB="27870"/>
                </a:tc>
                <a:tc>
                  <a:txBody>
                    <a:bodyPr/>
                    <a:lstStyle/>
                    <a:p>
                      <a:pPr algn="ctr"/>
                      <a:r>
                        <a:rPr lang="en-US" sz="1100" noProof="0" dirty="0" smtClean="0"/>
                        <a:t>Country</a:t>
                      </a:r>
                      <a:endParaRPr lang="en-US" sz="1100" noProof="0" dirty="0"/>
                    </a:p>
                  </a:txBody>
                  <a:tcPr marL="55738" marR="55738" marT="27870" marB="27870"/>
                </a:tc>
                <a:extLst>
                  <a:ext uri="{0D108BD9-81ED-4DB2-BD59-A6C34878D82A}">
                    <a16:rowId xmlns:a16="http://schemas.microsoft.com/office/drawing/2014/main" val="10000"/>
                  </a:ext>
                </a:extLst>
              </a:tr>
              <a:tr h="253920">
                <a:tc>
                  <a:txBody>
                    <a:bodyPr/>
                    <a:lstStyle/>
                    <a:p>
                      <a:pPr algn="ctr"/>
                      <a:r>
                        <a:rPr lang="en-US" sz="1100" noProof="0" dirty="0" smtClean="0"/>
                        <a:t>NoMA</a:t>
                      </a:r>
                      <a:endParaRPr lang="en-US" sz="1100" noProof="0" dirty="0"/>
                    </a:p>
                  </a:txBody>
                  <a:tcPr marL="55738" marR="55738" marT="27870" marB="27870"/>
                </a:tc>
                <a:tc>
                  <a:txBody>
                    <a:bodyPr/>
                    <a:lstStyle/>
                    <a:p>
                      <a:pPr algn="ctr"/>
                      <a:r>
                        <a:rPr lang="en-US" sz="1100" noProof="0" dirty="0" smtClean="0"/>
                        <a:t>1</a:t>
                      </a:r>
                      <a:endParaRPr lang="en-US" sz="1100" noProof="0" dirty="0"/>
                    </a:p>
                  </a:txBody>
                  <a:tcPr marL="55738" marR="55738" marT="27870" marB="27870"/>
                </a:tc>
                <a:tc>
                  <a:txBody>
                    <a:bodyPr/>
                    <a:lstStyle/>
                    <a:p>
                      <a:pPr algn="ctr"/>
                      <a:r>
                        <a:rPr lang="en-US" sz="1100" noProof="0" dirty="0" smtClean="0"/>
                        <a:t>Norway</a:t>
                      </a:r>
                      <a:endParaRPr lang="en-US" sz="1100" noProof="0" dirty="0"/>
                    </a:p>
                  </a:txBody>
                  <a:tcPr marL="55738" marR="55738" marT="27870" marB="27870"/>
                </a:tc>
                <a:extLst>
                  <a:ext uri="{0D108BD9-81ED-4DB2-BD59-A6C34878D82A}">
                    <a16:rowId xmlns:a16="http://schemas.microsoft.com/office/drawing/2014/main" val="10001"/>
                  </a:ext>
                </a:extLst>
              </a:tr>
              <a:tr h="253920">
                <a:tc>
                  <a:txBody>
                    <a:bodyPr/>
                    <a:lstStyle/>
                    <a:p>
                      <a:pPr algn="ctr"/>
                      <a:r>
                        <a:rPr lang="en-US" sz="1100" noProof="0" dirty="0" smtClean="0"/>
                        <a:t>EMA</a:t>
                      </a:r>
                      <a:endParaRPr lang="en-US" sz="1100" noProof="0" dirty="0"/>
                    </a:p>
                  </a:txBody>
                  <a:tcPr marL="55738" marR="55738" marT="27870" marB="27870"/>
                </a:tc>
                <a:tc>
                  <a:txBody>
                    <a:bodyPr/>
                    <a:lstStyle/>
                    <a:p>
                      <a:pPr algn="ctr"/>
                      <a:r>
                        <a:rPr lang="en-US" sz="1100" noProof="0" dirty="0" smtClean="0"/>
                        <a:t>2</a:t>
                      </a:r>
                      <a:endParaRPr lang="en-US" sz="1100" noProof="0" dirty="0"/>
                    </a:p>
                  </a:txBody>
                  <a:tcPr marL="55738" marR="55738" marT="27870" marB="27870"/>
                </a:tc>
                <a:tc>
                  <a:txBody>
                    <a:bodyPr/>
                    <a:lstStyle/>
                    <a:p>
                      <a:pPr algn="ctr"/>
                      <a:r>
                        <a:rPr lang="en-US" sz="1100" noProof="0" dirty="0" smtClean="0"/>
                        <a:t>Europe</a:t>
                      </a:r>
                      <a:endParaRPr lang="en-US" sz="1100" noProof="0" dirty="0"/>
                    </a:p>
                  </a:txBody>
                  <a:tcPr marL="55738" marR="55738" marT="27870" marB="27870"/>
                </a:tc>
                <a:extLst>
                  <a:ext uri="{0D108BD9-81ED-4DB2-BD59-A6C34878D82A}">
                    <a16:rowId xmlns:a16="http://schemas.microsoft.com/office/drawing/2014/main" val="10002"/>
                  </a:ext>
                </a:extLst>
              </a:tr>
              <a:tr h="231891">
                <a:tc>
                  <a:txBody>
                    <a:bodyPr/>
                    <a:lstStyle/>
                    <a:p>
                      <a:pPr algn="ctr"/>
                      <a:r>
                        <a:rPr lang="en-US" sz="1100" noProof="0" dirty="0" smtClean="0"/>
                        <a:t>MPA</a:t>
                      </a:r>
                      <a:endParaRPr lang="en-US" sz="1100" noProof="0" dirty="0"/>
                    </a:p>
                  </a:txBody>
                  <a:tcPr marL="55738" marR="55738" marT="27870" marB="27870"/>
                </a:tc>
                <a:tc>
                  <a:txBody>
                    <a:bodyPr/>
                    <a:lstStyle/>
                    <a:p>
                      <a:pPr algn="ctr"/>
                      <a:r>
                        <a:rPr lang="en-US" sz="1100" noProof="0" dirty="0" smtClean="0"/>
                        <a:t>1</a:t>
                      </a:r>
                      <a:endParaRPr lang="en-US" sz="1100" noProof="0" dirty="0"/>
                    </a:p>
                  </a:txBody>
                  <a:tcPr marL="55738" marR="55738" marT="27870" marB="27870"/>
                </a:tc>
                <a:tc>
                  <a:txBody>
                    <a:bodyPr/>
                    <a:lstStyle/>
                    <a:p>
                      <a:pPr algn="ctr"/>
                      <a:r>
                        <a:rPr lang="en-US" sz="1100" noProof="0" dirty="0" smtClean="0"/>
                        <a:t>Sweden</a:t>
                      </a:r>
                      <a:endParaRPr lang="en-US" sz="1100" noProof="0" dirty="0"/>
                    </a:p>
                  </a:txBody>
                  <a:tcPr marL="55738" marR="55738" marT="27870" marB="27870"/>
                </a:tc>
                <a:extLst>
                  <a:ext uri="{0D108BD9-81ED-4DB2-BD59-A6C34878D82A}">
                    <a16:rowId xmlns:a16="http://schemas.microsoft.com/office/drawing/2014/main" val="10003"/>
                  </a:ext>
                </a:extLst>
              </a:tr>
              <a:tr h="264055">
                <a:tc>
                  <a:txBody>
                    <a:bodyPr/>
                    <a:lstStyle/>
                    <a:p>
                      <a:pPr algn="ctr"/>
                      <a:r>
                        <a:rPr lang="en-US" sz="1100" noProof="0" dirty="0" smtClean="0"/>
                        <a:t>AEMPS</a:t>
                      </a:r>
                      <a:endParaRPr lang="en-US" sz="1100" noProof="0" dirty="0"/>
                    </a:p>
                  </a:txBody>
                  <a:tcPr marL="55738" marR="55738" marT="27870" marB="27870"/>
                </a:tc>
                <a:tc>
                  <a:txBody>
                    <a:bodyPr/>
                    <a:lstStyle/>
                    <a:p>
                      <a:pPr algn="ctr"/>
                      <a:r>
                        <a:rPr lang="en-US" sz="1100" noProof="0" dirty="0" smtClean="0"/>
                        <a:t>2</a:t>
                      </a:r>
                      <a:endParaRPr lang="en-US" sz="1100" noProof="0" dirty="0"/>
                    </a:p>
                  </a:txBody>
                  <a:tcPr marL="55738" marR="55738" marT="27870" marB="27870"/>
                </a:tc>
                <a:tc>
                  <a:txBody>
                    <a:bodyPr/>
                    <a:lstStyle/>
                    <a:p>
                      <a:pPr algn="ctr"/>
                      <a:r>
                        <a:rPr lang="en-US" sz="1100" noProof="0" dirty="0" smtClean="0"/>
                        <a:t>Spain</a:t>
                      </a:r>
                      <a:endParaRPr lang="en-US" sz="1100" noProof="0" dirty="0"/>
                    </a:p>
                  </a:txBody>
                  <a:tcPr marL="55738" marR="55738" marT="27870" marB="27870"/>
                </a:tc>
                <a:extLst>
                  <a:ext uri="{0D108BD9-81ED-4DB2-BD59-A6C34878D82A}">
                    <a16:rowId xmlns:a16="http://schemas.microsoft.com/office/drawing/2014/main" val="10004"/>
                  </a:ext>
                </a:extLst>
              </a:tr>
              <a:tr h="253920">
                <a:tc>
                  <a:txBody>
                    <a:bodyPr/>
                    <a:lstStyle/>
                    <a:p>
                      <a:pPr algn="ctr"/>
                      <a:r>
                        <a:rPr lang="en-US" sz="1100" noProof="0" dirty="0" smtClean="0"/>
                        <a:t>MEB</a:t>
                      </a:r>
                      <a:endParaRPr lang="en-US" sz="1100" noProof="0" dirty="0"/>
                    </a:p>
                  </a:txBody>
                  <a:tcPr marL="55738" marR="55738" marT="27870" marB="27870"/>
                </a:tc>
                <a:tc>
                  <a:txBody>
                    <a:bodyPr/>
                    <a:lstStyle/>
                    <a:p>
                      <a:pPr algn="ctr"/>
                      <a:r>
                        <a:rPr lang="en-US" sz="1100" noProof="0" dirty="0" smtClean="0"/>
                        <a:t>Chair, 3</a:t>
                      </a:r>
                      <a:r>
                        <a:rPr lang="en-US" sz="1100" baseline="0" noProof="0" dirty="0" smtClean="0"/>
                        <a:t>H, 1V</a:t>
                      </a:r>
                      <a:endParaRPr lang="en-US" sz="1100" noProof="0" dirty="0"/>
                    </a:p>
                  </a:txBody>
                  <a:tcPr marL="55738" marR="55738" marT="27870" marB="27870"/>
                </a:tc>
                <a:tc>
                  <a:txBody>
                    <a:bodyPr/>
                    <a:lstStyle/>
                    <a:p>
                      <a:pPr algn="ctr"/>
                      <a:r>
                        <a:rPr lang="en-US" sz="1100" noProof="0" dirty="0" smtClean="0"/>
                        <a:t>Netherlands</a:t>
                      </a:r>
                      <a:endParaRPr lang="en-US" sz="1100" noProof="0" dirty="0"/>
                    </a:p>
                  </a:txBody>
                  <a:tcPr marL="55738" marR="55738" marT="27870" marB="27870"/>
                </a:tc>
                <a:extLst>
                  <a:ext uri="{0D108BD9-81ED-4DB2-BD59-A6C34878D82A}">
                    <a16:rowId xmlns:a16="http://schemas.microsoft.com/office/drawing/2014/main" val="10005"/>
                  </a:ext>
                </a:extLst>
              </a:tr>
              <a:tr h="253920">
                <a:tc>
                  <a:txBody>
                    <a:bodyPr/>
                    <a:lstStyle/>
                    <a:p>
                      <a:pPr algn="ctr"/>
                      <a:r>
                        <a:rPr lang="en-US" sz="1100" noProof="0" dirty="0" smtClean="0"/>
                        <a:t>SUKL</a:t>
                      </a:r>
                      <a:endParaRPr lang="en-US" sz="1100" noProof="0" dirty="0"/>
                    </a:p>
                  </a:txBody>
                  <a:tcPr marL="55738" marR="55738" marT="27870" marB="27870"/>
                </a:tc>
                <a:tc>
                  <a:txBody>
                    <a:bodyPr/>
                    <a:lstStyle/>
                    <a:p>
                      <a:pPr algn="ctr"/>
                      <a:r>
                        <a:rPr lang="en-US" sz="1100" noProof="0" dirty="0" smtClean="0"/>
                        <a:t>1</a:t>
                      </a:r>
                      <a:endParaRPr lang="en-US" sz="1100" noProof="0" dirty="0"/>
                    </a:p>
                  </a:txBody>
                  <a:tcPr marL="55738" marR="55738" marT="27870" marB="27870"/>
                </a:tc>
                <a:tc>
                  <a:txBody>
                    <a:bodyPr/>
                    <a:lstStyle/>
                    <a:p>
                      <a:pPr algn="ctr"/>
                      <a:r>
                        <a:rPr lang="en-US" sz="1100" noProof="0" dirty="0" smtClean="0"/>
                        <a:t>Czech Republic</a:t>
                      </a:r>
                      <a:endParaRPr lang="en-US" sz="1100" noProof="0" dirty="0"/>
                    </a:p>
                  </a:txBody>
                  <a:tcPr marL="55738" marR="55738" marT="27870" marB="27870"/>
                </a:tc>
                <a:extLst>
                  <a:ext uri="{0D108BD9-81ED-4DB2-BD59-A6C34878D82A}">
                    <a16:rowId xmlns:a16="http://schemas.microsoft.com/office/drawing/2014/main" val="10006"/>
                  </a:ext>
                </a:extLst>
              </a:tr>
              <a:tr h="253920">
                <a:tc>
                  <a:txBody>
                    <a:bodyPr/>
                    <a:lstStyle/>
                    <a:p>
                      <a:pPr algn="ctr"/>
                      <a:r>
                        <a:rPr lang="en-US" sz="1100" noProof="0" dirty="0" smtClean="0"/>
                        <a:t>BfArM</a:t>
                      </a:r>
                      <a:endParaRPr lang="en-US" sz="1100" noProof="0" dirty="0"/>
                    </a:p>
                  </a:txBody>
                  <a:tcPr marL="55738" marR="55738" marT="27870" marB="27870"/>
                </a:tc>
                <a:tc>
                  <a:txBody>
                    <a:bodyPr/>
                    <a:lstStyle/>
                    <a:p>
                      <a:pPr algn="ctr"/>
                      <a:r>
                        <a:rPr lang="en-US" sz="1100" noProof="0" dirty="0" smtClean="0"/>
                        <a:t>2</a:t>
                      </a:r>
                      <a:endParaRPr lang="en-US" sz="1100" noProof="0" dirty="0"/>
                    </a:p>
                  </a:txBody>
                  <a:tcPr marL="55738" marR="55738" marT="27870" marB="27870"/>
                </a:tc>
                <a:tc>
                  <a:txBody>
                    <a:bodyPr/>
                    <a:lstStyle/>
                    <a:p>
                      <a:pPr algn="ctr"/>
                      <a:r>
                        <a:rPr lang="en-US" sz="1100" noProof="0" dirty="0" smtClean="0"/>
                        <a:t>Germany</a:t>
                      </a:r>
                      <a:endParaRPr lang="en-US" sz="1100" noProof="0" dirty="0"/>
                    </a:p>
                  </a:txBody>
                  <a:tcPr marL="55738" marR="55738" marT="27870" marB="27870"/>
                </a:tc>
                <a:extLst>
                  <a:ext uri="{0D108BD9-81ED-4DB2-BD59-A6C34878D82A}">
                    <a16:rowId xmlns:a16="http://schemas.microsoft.com/office/drawing/2014/main" val="10007"/>
                  </a:ext>
                </a:extLst>
              </a:tr>
              <a:tr h="253920">
                <a:tc>
                  <a:txBody>
                    <a:bodyPr/>
                    <a:lstStyle/>
                    <a:p>
                      <a:pPr algn="ctr"/>
                      <a:r>
                        <a:rPr lang="en-US" sz="1100" noProof="0" dirty="0" smtClean="0"/>
                        <a:t>Ages</a:t>
                      </a:r>
                      <a:endParaRPr lang="en-US" sz="1100" noProof="0" dirty="0"/>
                    </a:p>
                  </a:txBody>
                  <a:tcPr marL="55738" marR="55738" marT="27870" marB="27870"/>
                </a:tc>
                <a:tc>
                  <a:txBody>
                    <a:bodyPr/>
                    <a:lstStyle/>
                    <a:p>
                      <a:pPr algn="ctr"/>
                      <a:r>
                        <a:rPr lang="en-US" sz="1100" noProof="0" dirty="0" smtClean="0"/>
                        <a:t>2</a:t>
                      </a:r>
                      <a:endParaRPr lang="en-US" sz="1100" noProof="0" dirty="0"/>
                    </a:p>
                  </a:txBody>
                  <a:tcPr marL="55738" marR="55738" marT="27870" marB="27870"/>
                </a:tc>
                <a:tc>
                  <a:txBody>
                    <a:bodyPr/>
                    <a:lstStyle/>
                    <a:p>
                      <a:pPr algn="ctr"/>
                      <a:r>
                        <a:rPr lang="en-US" sz="1100" noProof="0" dirty="0" smtClean="0"/>
                        <a:t>Austria</a:t>
                      </a:r>
                      <a:endParaRPr lang="en-US" sz="1100" noProof="0" dirty="0"/>
                    </a:p>
                  </a:txBody>
                  <a:tcPr marL="55738" marR="55738" marT="27870" marB="27870"/>
                </a:tc>
                <a:extLst>
                  <a:ext uri="{0D108BD9-81ED-4DB2-BD59-A6C34878D82A}">
                    <a16:rowId xmlns:a16="http://schemas.microsoft.com/office/drawing/2014/main" val="10008"/>
                  </a:ext>
                </a:extLst>
              </a:tr>
              <a:tr h="253920">
                <a:tc>
                  <a:txBody>
                    <a:bodyPr/>
                    <a:lstStyle/>
                    <a:p>
                      <a:pPr algn="ctr"/>
                      <a:r>
                        <a:rPr lang="en-US" sz="1100" noProof="0" dirty="0" smtClean="0"/>
                        <a:t>JAZMP</a:t>
                      </a:r>
                      <a:endParaRPr lang="en-US" sz="1100" noProof="0" dirty="0"/>
                    </a:p>
                  </a:txBody>
                  <a:tcPr marL="55738" marR="55738" marT="27870" marB="27870"/>
                </a:tc>
                <a:tc>
                  <a:txBody>
                    <a:bodyPr/>
                    <a:lstStyle/>
                    <a:p>
                      <a:pPr algn="ctr"/>
                      <a:r>
                        <a:rPr lang="en-US" sz="1100" noProof="0" dirty="0" smtClean="0"/>
                        <a:t>1 </a:t>
                      </a:r>
                      <a:endParaRPr lang="en-US" sz="1100" noProof="0" dirty="0"/>
                    </a:p>
                  </a:txBody>
                  <a:tcPr marL="55738" marR="55738" marT="27870" marB="27870"/>
                </a:tc>
                <a:tc>
                  <a:txBody>
                    <a:bodyPr/>
                    <a:lstStyle/>
                    <a:p>
                      <a:pPr algn="ctr"/>
                      <a:r>
                        <a:rPr lang="en-US" sz="1100" noProof="0" dirty="0" smtClean="0"/>
                        <a:t>Slovenia</a:t>
                      </a:r>
                      <a:endParaRPr lang="en-US" sz="1100" noProof="0" dirty="0"/>
                    </a:p>
                  </a:txBody>
                  <a:tcPr marL="55738" marR="55738" marT="27870" marB="27870"/>
                </a:tc>
                <a:extLst>
                  <a:ext uri="{0D108BD9-81ED-4DB2-BD59-A6C34878D82A}">
                    <a16:rowId xmlns:a16="http://schemas.microsoft.com/office/drawing/2014/main" val="10009"/>
                  </a:ext>
                </a:extLst>
              </a:tr>
              <a:tr h="253920">
                <a:tc>
                  <a:txBody>
                    <a:bodyPr/>
                    <a:lstStyle/>
                    <a:p>
                      <a:pPr algn="ctr"/>
                      <a:r>
                        <a:rPr lang="en-US" sz="1100" noProof="0" dirty="0" smtClean="0"/>
                        <a:t>WHO-UMC</a:t>
                      </a:r>
                      <a:endParaRPr lang="en-US" sz="1100" noProof="0" dirty="0"/>
                    </a:p>
                  </a:txBody>
                  <a:tcPr marL="55738" marR="55738" marT="27870" marB="27870"/>
                </a:tc>
                <a:tc>
                  <a:txBody>
                    <a:bodyPr/>
                    <a:lstStyle/>
                    <a:p>
                      <a:pPr algn="ctr"/>
                      <a:r>
                        <a:rPr lang="en-US" sz="1100" noProof="0" dirty="0" smtClean="0"/>
                        <a:t>1</a:t>
                      </a:r>
                      <a:endParaRPr lang="en-US" sz="1100" noProof="0" dirty="0"/>
                    </a:p>
                  </a:txBody>
                  <a:tcPr marL="55738" marR="55738" marT="27870" marB="27870"/>
                </a:tc>
                <a:tc>
                  <a:txBody>
                    <a:bodyPr/>
                    <a:lstStyle/>
                    <a:p>
                      <a:pPr algn="ctr"/>
                      <a:r>
                        <a:rPr lang="en-US" sz="1100" noProof="0" dirty="0" smtClean="0"/>
                        <a:t>World</a:t>
                      </a:r>
                      <a:endParaRPr lang="en-US" sz="1100" noProof="0" dirty="0"/>
                    </a:p>
                  </a:txBody>
                  <a:tcPr marL="55738" marR="55738" marT="27870" marB="27870"/>
                </a:tc>
                <a:extLst>
                  <a:ext uri="{0D108BD9-81ED-4DB2-BD59-A6C34878D82A}">
                    <a16:rowId xmlns:a16="http://schemas.microsoft.com/office/drawing/2014/main" val="10010"/>
                  </a:ext>
                </a:extLst>
              </a:tr>
              <a:tr h="253920">
                <a:tc>
                  <a:txBody>
                    <a:bodyPr/>
                    <a:lstStyle/>
                    <a:p>
                      <a:pPr algn="ctr"/>
                      <a:r>
                        <a:rPr lang="en-US" sz="1100" noProof="0" dirty="0" smtClean="0"/>
                        <a:t>ANSES</a:t>
                      </a:r>
                      <a:endParaRPr lang="en-US" sz="1100" noProof="0" dirty="0"/>
                    </a:p>
                  </a:txBody>
                  <a:tcPr marL="55738" marR="55738" marT="27870" marB="27870"/>
                </a:tc>
                <a:tc>
                  <a:txBody>
                    <a:bodyPr/>
                    <a:lstStyle/>
                    <a:p>
                      <a:pPr algn="ctr"/>
                      <a:r>
                        <a:rPr lang="en-US" sz="1100" noProof="0" dirty="0" smtClean="0"/>
                        <a:t>1V</a:t>
                      </a:r>
                      <a:endParaRPr lang="en-US" sz="1100" noProof="0" dirty="0"/>
                    </a:p>
                  </a:txBody>
                  <a:tcPr marL="55738" marR="55738" marT="27870" marB="27870"/>
                </a:tc>
                <a:tc>
                  <a:txBody>
                    <a:bodyPr/>
                    <a:lstStyle/>
                    <a:p>
                      <a:pPr algn="ctr"/>
                      <a:r>
                        <a:rPr lang="en-US" sz="1100" noProof="0" dirty="0" smtClean="0"/>
                        <a:t>France</a:t>
                      </a:r>
                      <a:endParaRPr lang="en-US" sz="1100" noProof="0" dirty="0"/>
                    </a:p>
                  </a:txBody>
                  <a:tcPr marL="55738" marR="55738" marT="27870" marB="27870"/>
                </a:tc>
                <a:extLst>
                  <a:ext uri="{0D108BD9-81ED-4DB2-BD59-A6C34878D82A}">
                    <a16:rowId xmlns:a16="http://schemas.microsoft.com/office/drawing/2014/main" val="10011"/>
                  </a:ext>
                </a:extLst>
              </a:tr>
            </a:tbl>
          </a:graphicData>
        </a:graphic>
      </p:graphicFrame>
      <p:sp>
        <p:nvSpPr>
          <p:cNvPr id="4" name="Tijdelijke aanduiding voor dianummer 3"/>
          <p:cNvSpPr>
            <a:spLocks noGrp="1"/>
          </p:cNvSpPr>
          <p:nvPr>
            <p:ph type="sldNum" sz="quarter" idx="11"/>
          </p:nvPr>
        </p:nvSpPr>
        <p:spPr/>
        <p:txBody>
          <a:bodyPr/>
          <a:lstStyle/>
          <a:p>
            <a:pPr defTabSz="685983" eaLnBrk="0" fontAlgn="base" hangingPunct="0">
              <a:spcBef>
                <a:spcPct val="0"/>
              </a:spcBef>
              <a:spcAft>
                <a:spcPct val="0"/>
              </a:spcAft>
              <a:defRPr/>
            </a:pPr>
            <a:fld id="{81AD0B3C-58F5-4801-87E2-5152D61F890C}" type="slidenum">
              <a:rPr lang="en-GB" altLang="en-US">
                <a:solidFill>
                  <a:srgbClr val="000000"/>
                </a:solidFill>
                <a:latin typeface="Times New Roman" pitchFamily="18" charset="0"/>
              </a:rPr>
              <a:pPr defTabSz="685983" eaLnBrk="0" fontAlgn="base" hangingPunct="0">
                <a:spcBef>
                  <a:spcPct val="0"/>
                </a:spcBef>
                <a:spcAft>
                  <a:spcPct val="0"/>
                </a:spcAft>
                <a:defRPr/>
              </a:pPr>
              <a:t>18</a:t>
            </a:fld>
            <a:endParaRPr lang="en-GB" altLang="en-US" dirty="0">
              <a:solidFill>
                <a:srgbClr val="000000"/>
              </a:solidFill>
              <a:latin typeface="Times New Roman" pitchFamily="18" charset="0"/>
            </a:endParaRPr>
          </a:p>
        </p:txBody>
      </p:sp>
      <p:pic>
        <p:nvPicPr>
          <p:cNvPr id="7" name="Tijdelijke aanduiding voor inhoud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9248" y="4168312"/>
            <a:ext cx="2225138" cy="421605"/>
          </a:xfrm>
          <a:prstGeom prst="rect">
            <a:avLst/>
          </a:prstGeom>
        </p:spPr>
      </p:pic>
      <p:pic>
        <p:nvPicPr>
          <p:cNvPr id="3" name="Afbeelding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2733" y="1374879"/>
            <a:ext cx="949858" cy="740440"/>
          </a:xfrm>
          <a:prstGeom prst="rect">
            <a:avLst/>
          </a:prstGeom>
        </p:spPr>
      </p:pic>
      <p:pic>
        <p:nvPicPr>
          <p:cNvPr id="8" name="Afbeelding 7"/>
          <p:cNvPicPr>
            <a:picLocks noChangeAspect="1"/>
          </p:cNvPicPr>
          <p:nvPr/>
        </p:nvPicPr>
        <p:blipFill rotWithShape="1">
          <a:blip r:embed="rId5">
            <a:extLst>
              <a:ext uri="{28A0092B-C50C-407E-A947-70E740481C1C}">
                <a14:useLocalDpi xmlns:a14="http://schemas.microsoft.com/office/drawing/2010/main" val="0"/>
              </a:ext>
            </a:extLst>
          </a:blip>
          <a:srcRect t="22673" b="27332"/>
          <a:stretch/>
        </p:blipFill>
        <p:spPr>
          <a:xfrm>
            <a:off x="5230860" y="1752131"/>
            <a:ext cx="1161218" cy="580550"/>
          </a:xfrm>
          <a:prstGeom prst="rect">
            <a:avLst/>
          </a:prstGeom>
        </p:spPr>
      </p:pic>
      <p:pic>
        <p:nvPicPr>
          <p:cNvPr id="10" name="Afbeelding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2390" y="2196269"/>
            <a:ext cx="1558168" cy="752551"/>
          </a:xfrm>
          <a:prstGeom prst="rect">
            <a:avLst/>
          </a:prstGeom>
        </p:spPr>
      </p:pic>
      <p:pic>
        <p:nvPicPr>
          <p:cNvPr id="11" name="Afbeelding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95170" y="2317178"/>
            <a:ext cx="860889" cy="860889"/>
          </a:xfrm>
          <a:prstGeom prst="rect">
            <a:avLst/>
          </a:prstGeom>
        </p:spPr>
      </p:pic>
      <p:pic>
        <p:nvPicPr>
          <p:cNvPr id="12" name="Afbeelding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68418" y="2332682"/>
            <a:ext cx="928974" cy="307722"/>
          </a:xfrm>
          <a:prstGeom prst="rect">
            <a:avLst/>
          </a:prstGeom>
        </p:spPr>
      </p:pic>
      <p:pic>
        <p:nvPicPr>
          <p:cNvPr id="13" name="Afbeelding 12"/>
          <p:cNvPicPr>
            <a:picLocks noChangeAspect="1"/>
          </p:cNvPicPr>
          <p:nvPr/>
        </p:nvPicPr>
        <p:blipFill rotWithShape="1">
          <a:blip r:embed="rId9">
            <a:extLst>
              <a:ext uri="{28A0092B-C50C-407E-A947-70E740481C1C}">
                <a14:useLocalDpi xmlns:a14="http://schemas.microsoft.com/office/drawing/2010/main" val="0"/>
              </a:ext>
            </a:extLst>
          </a:blip>
          <a:srcRect t="39099"/>
          <a:stretch/>
        </p:blipFill>
        <p:spPr>
          <a:xfrm>
            <a:off x="6455048" y="3083016"/>
            <a:ext cx="1799887" cy="572831"/>
          </a:xfrm>
          <a:prstGeom prst="rect">
            <a:avLst/>
          </a:prstGeom>
        </p:spPr>
      </p:pic>
      <p:pic>
        <p:nvPicPr>
          <p:cNvPr id="14" name="Afbeelding 13"/>
          <p:cNvPicPr>
            <a:picLocks noChangeAspect="1"/>
          </p:cNvPicPr>
          <p:nvPr/>
        </p:nvPicPr>
        <p:blipFill rotWithShape="1">
          <a:blip r:embed="rId10">
            <a:extLst>
              <a:ext uri="{28A0092B-C50C-407E-A947-70E740481C1C}">
                <a14:useLocalDpi xmlns:a14="http://schemas.microsoft.com/office/drawing/2010/main" val="0"/>
              </a:ext>
            </a:extLst>
          </a:blip>
          <a:srcRect t="20274" b="26464"/>
          <a:stretch/>
        </p:blipFill>
        <p:spPr>
          <a:xfrm>
            <a:off x="4297449" y="1347288"/>
            <a:ext cx="1799887" cy="504061"/>
          </a:xfrm>
          <a:prstGeom prst="rect">
            <a:avLst/>
          </a:prstGeom>
        </p:spPr>
      </p:pic>
      <p:pic>
        <p:nvPicPr>
          <p:cNvPr id="15" name="Afbeelding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97393" y="3512993"/>
            <a:ext cx="1161218" cy="586415"/>
          </a:xfrm>
          <a:prstGeom prst="rect">
            <a:avLst/>
          </a:prstGeom>
        </p:spPr>
      </p:pic>
      <p:pic>
        <p:nvPicPr>
          <p:cNvPr id="24" name="Afbeelding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02295" y="2745777"/>
            <a:ext cx="860889" cy="860889"/>
          </a:xfrm>
          <a:prstGeom prst="rect">
            <a:avLst/>
          </a:prstGeom>
        </p:spPr>
      </p:pic>
      <p:pic>
        <p:nvPicPr>
          <p:cNvPr id="27" name="Afbeelding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67136" y="3806200"/>
            <a:ext cx="724225" cy="724225"/>
          </a:xfrm>
          <a:prstGeom prst="rect">
            <a:avLst/>
          </a:prstGeom>
        </p:spPr>
      </p:pic>
    </p:spTree>
    <p:extLst>
      <p:ext uri="{BB962C8B-B14F-4D97-AF65-F5344CB8AC3E}">
        <p14:creationId xmlns:p14="http://schemas.microsoft.com/office/powerpoint/2010/main" val="1385604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8E970-D468-4E3F-B5BC-16520E97A19A}"/>
              </a:ext>
            </a:extLst>
          </p:cNvPr>
          <p:cNvSpPr>
            <a:spLocks noGrp="1"/>
          </p:cNvSpPr>
          <p:nvPr>
            <p:ph type="title"/>
          </p:nvPr>
        </p:nvSpPr>
        <p:spPr/>
        <p:txBody>
          <a:bodyPr/>
          <a:lstStyle/>
          <a:p>
            <a:r>
              <a:rPr lang="fr-FR" dirty="0" smtClean="0"/>
              <a:t>WP 3: IDMP </a:t>
            </a:r>
            <a:r>
              <a:rPr lang="fr-FR" dirty="0" err="1" smtClean="0"/>
              <a:t>compliant</a:t>
            </a:r>
            <a:r>
              <a:rPr lang="fr-FR" dirty="0" smtClean="0"/>
              <a:t> ‘Application </a:t>
            </a:r>
            <a:r>
              <a:rPr lang="fr-FR" dirty="0" err="1" smtClean="0"/>
              <a:t>Forms</a:t>
            </a:r>
            <a:r>
              <a:rPr lang="fr-FR" dirty="0" smtClean="0"/>
              <a:t>’ (CESP</a:t>
            </a:r>
            <a:r>
              <a:rPr lang="fr-FR" dirty="0"/>
              <a:t>)</a:t>
            </a:r>
            <a:endParaRPr lang="en-GB" dirty="0"/>
          </a:p>
        </p:txBody>
      </p:sp>
      <p:sp>
        <p:nvSpPr>
          <p:cNvPr id="3" name="Content Placeholder 2">
            <a:extLst>
              <a:ext uri="{FF2B5EF4-FFF2-40B4-BE49-F238E27FC236}">
                <a16:creationId xmlns:a16="http://schemas.microsoft.com/office/drawing/2014/main" id="{DFB3A9BE-955A-4E11-A101-060495BE0710}"/>
              </a:ext>
            </a:extLst>
          </p:cNvPr>
          <p:cNvSpPr>
            <a:spLocks noGrp="1"/>
          </p:cNvSpPr>
          <p:nvPr>
            <p:ph idx="1"/>
          </p:nvPr>
        </p:nvSpPr>
        <p:spPr>
          <a:xfrm>
            <a:off x="251520" y="715765"/>
            <a:ext cx="8640960" cy="3834426"/>
          </a:xfrm>
        </p:spPr>
        <p:txBody>
          <a:bodyPr/>
          <a:lstStyle/>
          <a:p>
            <a:pPr marL="471488" indent="-407194">
              <a:spcAft>
                <a:spcPts val="675"/>
              </a:spcAft>
            </a:pPr>
            <a:r>
              <a:rPr lang="en-GB" b="1" dirty="0"/>
              <a:t>Applying for authorisation of medicinal products &amp; managing their life cycles </a:t>
            </a:r>
          </a:p>
          <a:p>
            <a:pPr marL="471488" indent="-407194">
              <a:spcAft>
                <a:spcPts val="675"/>
              </a:spcAft>
            </a:pPr>
            <a:r>
              <a:rPr lang="en-GB" b="1" dirty="0"/>
              <a:t>Electronic tools and forms compliant with IDMP</a:t>
            </a:r>
          </a:p>
          <a:p>
            <a:pPr marL="471488" indent="-407194">
              <a:spcAft>
                <a:spcPts val="675"/>
              </a:spcAft>
            </a:pPr>
            <a:r>
              <a:rPr lang="en-GB" b="1" dirty="0"/>
              <a:t>IDMP compliant electronic tools supporting</a:t>
            </a:r>
          </a:p>
          <a:p>
            <a:pPr marL="926606" lvl="1" indent="-407194">
              <a:spcAft>
                <a:spcPts val="450"/>
              </a:spcAft>
            </a:pPr>
            <a:r>
              <a:rPr lang="en-GB" b="1" dirty="0"/>
              <a:t>Initial application</a:t>
            </a:r>
          </a:p>
          <a:p>
            <a:pPr marL="926606" lvl="1" indent="-407194">
              <a:spcAft>
                <a:spcPts val="450"/>
              </a:spcAft>
            </a:pPr>
            <a:r>
              <a:rPr lang="en-GB" b="1" dirty="0"/>
              <a:t>Variation</a:t>
            </a:r>
          </a:p>
          <a:p>
            <a:pPr marL="926606" lvl="1" indent="-407194">
              <a:spcAft>
                <a:spcPts val="450"/>
              </a:spcAft>
            </a:pPr>
            <a:r>
              <a:rPr lang="en-GB" b="1" dirty="0"/>
              <a:t>Renewal activities</a:t>
            </a:r>
          </a:p>
          <a:p>
            <a:pPr marL="471488" indent="-407194">
              <a:spcAft>
                <a:spcPts val="675"/>
              </a:spcAft>
            </a:pPr>
            <a:r>
              <a:rPr lang="en-GB" b="1" dirty="0"/>
              <a:t>Replace the legacy PDF-technology based application forms with the web-based </a:t>
            </a:r>
            <a:r>
              <a:rPr lang="en-GB" b="1" dirty="0" err="1"/>
              <a:t>CESP</a:t>
            </a:r>
            <a:r>
              <a:rPr lang="en-GB" b="1" dirty="0"/>
              <a:t> Dataset Module</a:t>
            </a:r>
          </a:p>
          <a:p>
            <a:pPr marL="471488" indent="-407194">
              <a:spcAft>
                <a:spcPts val="675"/>
              </a:spcAft>
            </a:pPr>
            <a:r>
              <a:rPr lang="en-GB" b="1" dirty="0"/>
              <a:t>Integration with </a:t>
            </a:r>
            <a:r>
              <a:rPr lang="en-GB" b="1" dirty="0" err="1"/>
              <a:t>EMA’s</a:t>
            </a:r>
            <a:r>
              <a:rPr lang="en-GB" b="1" dirty="0"/>
              <a:t> SPOR services</a:t>
            </a:r>
          </a:p>
          <a:p>
            <a:pPr marL="471488" indent="-407194">
              <a:spcAft>
                <a:spcPts val="675"/>
              </a:spcAft>
            </a:pPr>
            <a:r>
              <a:rPr lang="en-GB" b="1" dirty="0"/>
              <a:t>Ensure well-structured IDMP compliant interoperable drug information for all further processes and actors</a:t>
            </a:r>
          </a:p>
        </p:txBody>
      </p:sp>
      <p:sp>
        <p:nvSpPr>
          <p:cNvPr id="4" name="Date Placeholder 3">
            <a:extLst>
              <a:ext uri="{FF2B5EF4-FFF2-40B4-BE49-F238E27FC236}">
                <a16:creationId xmlns:a16="http://schemas.microsoft.com/office/drawing/2014/main" id="{421A33A5-EC27-4A07-BF73-7782BB2F6544}"/>
              </a:ext>
            </a:extLst>
          </p:cNvPr>
          <p:cNvSpPr>
            <a:spLocks noGrp="1"/>
          </p:cNvSpPr>
          <p:nvPr>
            <p:ph type="dt" sz="half" idx="10"/>
          </p:nvPr>
        </p:nvSpPr>
        <p:spPr/>
        <p:txBody>
          <a:bodyPr/>
          <a:lstStyle/>
          <a:p>
            <a:pPr defTabSz="685800"/>
            <a:fld id="{2DA893F2-B815-443A-A2C8-C36CB8273C7A}" type="datetime1">
              <a:rPr lang="en-GB"/>
              <a:pPr defTabSz="685800"/>
              <a:t>04/06/2020</a:t>
            </a:fld>
            <a:endParaRPr lang="de-DE" dirty="0"/>
          </a:p>
        </p:txBody>
      </p:sp>
      <p:sp>
        <p:nvSpPr>
          <p:cNvPr id="5" name="Slide Number Placeholder 4">
            <a:extLst>
              <a:ext uri="{FF2B5EF4-FFF2-40B4-BE49-F238E27FC236}">
                <a16:creationId xmlns:a16="http://schemas.microsoft.com/office/drawing/2014/main" id="{E021345E-9F45-487C-A553-D9DD0F4DDCA0}"/>
              </a:ext>
            </a:extLst>
          </p:cNvPr>
          <p:cNvSpPr>
            <a:spLocks noGrp="1"/>
          </p:cNvSpPr>
          <p:nvPr>
            <p:ph type="sldNum" sz="quarter" idx="12"/>
          </p:nvPr>
        </p:nvSpPr>
        <p:spPr/>
        <p:txBody>
          <a:bodyPr/>
          <a:lstStyle/>
          <a:p>
            <a:pPr defTabSz="685800"/>
            <a:fld id="{1E4680F0-D07D-46F5-B02A-2B6450E7C3AB}" type="slidenum">
              <a:rPr lang="de-DE">
                <a:solidFill>
                  <a:prstClr val="white"/>
                </a:solidFill>
              </a:rPr>
              <a:pPr defTabSz="685800"/>
              <a:t>19</a:t>
            </a:fld>
            <a:endParaRPr lang="de-DE" dirty="0">
              <a:solidFill>
                <a:srgbClr val="1557BF"/>
              </a:solidFill>
            </a:endParaRPr>
          </a:p>
        </p:txBody>
      </p:sp>
    </p:spTree>
    <p:extLst>
      <p:ext uri="{BB962C8B-B14F-4D97-AF65-F5344CB8AC3E}">
        <p14:creationId xmlns:p14="http://schemas.microsoft.com/office/powerpoint/2010/main" val="24058939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0"/>
          </p:nvPr>
        </p:nvSpPr>
        <p:spPr>
          <a:xfrm>
            <a:off x="395536" y="1204392"/>
            <a:ext cx="8300840" cy="3168352"/>
          </a:xfrm>
        </p:spPr>
        <p:txBody>
          <a:bodyPr>
            <a:normAutofit fontScale="92500" lnSpcReduction="10000"/>
          </a:bodyPr>
          <a:lstStyle/>
          <a:p>
            <a:pPr marL="0" indent="0">
              <a:buNone/>
            </a:pPr>
            <a:r>
              <a:rPr lang="de-DE" sz="2200" dirty="0" err="1" smtClean="0"/>
              <a:t>If</a:t>
            </a:r>
            <a:r>
              <a:rPr lang="de-DE" sz="2200" dirty="0" smtClean="0"/>
              <a:t> I </a:t>
            </a:r>
            <a:r>
              <a:rPr lang="de-DE" sz="2200" dirty="0" err="1" smtClean="0"/>
              <a:t>have</a:t>
            </a:r>
            <a:r>
              <a:rPr lang="de-DE" sz="2200" dirty="0" smtClean="0"/>
              <a:t> a </a:t>
            </a:r>
            <a:r>
              <a:rPr lang="de-DE" sz="2200" dirty="0" err="1" smtClean="0"/>
              <a:t>prescription</a:t>
            </a:r>
            <a:r>
              <a:rPr lang="de-DE" sz="2200" dirty="0" smtClean="0"/>
              <a:t> for </a:t>
            </a:r>
            <a:r>
              <a:rPr lang="de-DE" sz="2200" dirty="0" err="1" smtClean="0"/>
              <a:t>medicine</a:t>
            </a:r>
            <a:r>
              <a:rPr lang="de-DE" sz="2200" dirty="0" smtClean="0"/>
              <a:t> ‘Bonn‘ </a:t>
            </a:r>
            <a:r>
              <a:rPr lang="de-DE" sz="2200" dirty="0" err="1" smtClean="0"/>
              <a:t>and</a:t>
            </a:r>
            <a:endParaRPr lang="de-DE" sz="2200" dirty="0" smtClean="0"/>
          </a:p>
          <a:p>
            <a:pPr lvl="1"/>
            <a:r>
              <a:rPr lang="de-DE" sz="2200" dirty="0" err="1" smtClean="0"/>
              <a:t>there</a:t>
            </a:r>
            <a:r>
              <a:rPr lang="de-DE" sz="2200" dirty="0" smtClean="0"/>
              <a:t> </a:t>
            </a:r>
            <a:r>
              <a:rPr lang="de-DE" sz="2200" dirty="0" err="1" smtClean="0"/>
              <a:t>is</a:t>
            </a:r>
            <a:r>
              <a:rPr lang="de-DE" sz="2200" dirty="0" smtClean="0"/>
              <a:t> a </a:t>
            </a:r>
            <a:r>
              <a:rPr lang="de-DE" sz="2200" dirty="0" err="1" smtClean="0"/>
              <a:t>shortage</a:t>
            </a:r>
            <a:r>
              <a:rPr lang="de-DE" sz="2200" dirty="0" smtClean="0"/>
              <a:t> </a:t>
            </a:r>
            <a:r>
              <a:rPr lang="de-DE" sz="2200" dirty="0" err="1" smtClean="0"/>
              <a:t>of</a:t>
            </a:r>
            <a:r>
              <a:rPr lang="de-DE" sz="2200" dirty="0" smtClean="0"/>
              <a:t> </a:t>
            </a:r>
            <a:r>
              <a:rPr lang="de-DE" sz="2200" dirty="0" err="1" smtClean="0"/>
              <a:t>this</a:t>
            </a:r>
            <a:r>
              <a:rPr lang="de-DE" sz="2200" dirty="0" smtClean="0"/>
              <a:t> </a:t>
            </a:r>
            <a:r>
              <a:rPr lang="de-DE" sz="2200" dirty="0" err="1" smtClean="0"/>
              <a:t>specific</a:t>
            </a:r>
            <a:r>
              <a:rPr lang="de-DE" sz="2200" dirty="0" smtClean="0"/>
              <a:t> </a:t>
            </a:r>
            <a:r>
              <a:rPr lang="de-DE" sz="2200" dirty="0" err="1" smtClean="0"/>
              <a:t>brand</a:t>
            </a:r>
            <a:endParaRPr lang="de-DE" sz="2200" dirty="0" smtClean="0"/>
          </a:p>
          <a:p>
            <a:pPr lvl="1"/>
            <a:r>
              <a:rPr lang="de-DE" sz="2200" dirty="0" err="1" smtClean="0"/>
              <a:t>I‘m</a:t>
            </a:r>
            <a:r>
              <a:rPr lang="de-DE" sz="2200" dirty="0" smtClean="0"/>
              <a:t> </a:t>
            </a:r>
            <a:r>
              <a:rPr lang="de-DE" sz="2200" dirty="0" err="1" smtClean="0"/>
              <a:t>travelling</a:t>
            </a:r>
            <a:r>
              <a:rPr lang="de-DE" sz="2200" dirty="0" smtClean="0"/>
              <a:t> in </a:t>
            </a:r>
            <a:r>
              <a:rPr lang="de-DE" sz="2200" dirty="0" err="1" smtClean="0"/>
              <a:t>the</a:t>
            </a:r>
            <a:r>
              <a:rPr lang="de-DE" sz="2200" dirty="0" smtClean="0"/>
              <a:t> EU/EEA (</a:t>
            </a:r>
            <a:r>
              <a:rPr lang="de-DE" sz="2200" dirty="0" err="1" smtClean="0"/>
              <a:t>or</a:t>
            </a:r>
            <a:r>
              <a:rPr lang="de-DE" sz="2200" dirty="0" smtClean="0"/>
              <a:t> </a:t>
            </a:r>
            <a:r>
              <a:rPr lang="de-DE" sz="2200" dirty="0" err="1" smtClean="0"/>
              <a:t>the</a:t>
            </a:r>
            <a:r>
              <a:rPr lang="de-DE" sz="2200" dirty="0" smtClean="0"/>
              <a:t> </a:t>
            </a:r>
            <a:r>
              <a:rPr lang="de-DE" sz="2200" dirty="0" err="1" smtClean="0"/>
              <a:t>world</a:t>
            </a:r>
            <a:r>
              <a:rPr lang="de-DE" sz="2200" dirty="0" smtClean="0"/>
              <a:t>)</a:t>
            </a:r>
          </a:p>
          <a:p>
            <a:pPr lvl="1"/>
            <a:r>
              <a:rPr lang="de-DE" sz="2200" dirty="0" smtClean="0"/>
              <a:t>…</a:t>
            </a:r>
          </a:p>
          <a:p>
            <a:pPr marL="0" indent="0">
              <a:buNone/>
            </a:pPr>
            <a:r>
              <a:rPr lang="de-DE" sz="2200" dirty="0" err="1"/>
              <a:t>h</a:t>
            </a:r>
            <a:r>
              <a:rPr lang="de-DE" sz="2200" dirty="0" err="1" smtClean="0"/>
              <a:t>ow</a:t>
            </a:r>
            <a:r>
              <a:rPr lang="de-DE" sz="2200" dirty="0" smtClean="0"/>
              <a:t> </a:t>
            </a:r>
            <a:r>
              <a:rPr lang="de-DE" sz="2200" dirty="0" err="1" smtClean="0"/>
              <a:t>could</a:t>
            </a:r>
            <a:r>
              <a:rPr lang="de-DE" sz="2200" dirty="0" smtClean="0"/>
              <a:t> </a:t>
            </a:r>
            <a:r>
              <a:rPr lang="de-DE" sz="2200" dirty="0" err="1" smtClean="0"/>
              <a:t>someone</a:t>
            </a:r>
            <a:endParaRPr lang="de-DE" sz="2200" dirty="0"/>
          </a:p>
          <a:p>
            <a:pPr lvl="1"/>
            <a:r>
              <a:rPr lang="de-DE" sz="2200" dirty="0" err="1" smtClean="0"/>
              <a:t>identify</a:t>
            </a:r>
            <a:r>
              <a:rPr lang="de-DE" sz="2200" dirty="0" smtClean="0"/>
              <a:t> </a:t>
            </a:r>
            <a:r>
              <a:rPr lang="de-DE" sz="2200" dirty="0" err="1" smtClean="0"/>
              <a:t>my</a:t>
            </a:r>
            <a:r>
              <a:rPr lang="de-DE" sz="2200" dirty="0" smtClean="0"/>
              <a:t> </a:t>
            </a:r>
            <a:r>
              <a:rPr lang="de-DE" sz="2200" dirty="0" err="1" smtClean="0"/>
              <a:t>medicine</a:t>
            </a:r>
            <a:r>
              <a:rPr lang="de-DE" sz="2200" dirty="0" smtClean="0"/>
              <a:t> ‘Bonn‘</a:t>
            </a:r>
          </a:p>
          <a:p>
            <a:pPr lvl="1"/>
            <a:r>
              <a:rPr lang="de-DE" sz="2200" dirty="0" err="1"/>
              <a:t>s</a:t>
            </a:r>
            <a:r>
              <a:rPr lang="de-DE" sz="2200" dirty="0" err="1" smtClean="0"/>
              <a:t>ubsitute</a:t>
            </a:r>
            <a:r>
              <a:rPr lang="de-DE" sz="2200" dirty="0" smtClean="0"/>
              <a:t> </a:t>
            </a:r>
            <a:r>
              <a:rPr lang="de-DE" sz="2200" dirty="0" err="1" smtClean="0"/>
              <a:t>my</a:t>
            </a:r>
            <a:r>
              <a:rPr lang="de-DE" sz="2200" dirty="0" smtClean="0"/>
              <a:t> </a:t>
            </a:r>
            <a:r>
              <a:rPr lang="de-DE" sz="2200" dirty="0" err="1" smtClean="0"/>
              <a:t>medicine</a:t>
            </a:r>
            <a:r>
              <a:rPr lang="de-DE" sz="2200" dirty="0" smtClean="0"/>
              <a:t> ‘Bonn‘ </a:t>
            </a:r>
            <a:r>
              <a:rPr lang="de-DE" sz="2200" dirty="0" err="1" smtClean="0"/>
              <a:t>with</a:t>
            </a:r>
            <a:r>
              <a:rPr lang="de-DE" sz="2200" dirty="0" smtClean="0"/>
              <a:t> </a:t>
            </a:r>
            <a:r>
              <a:rPr lang="de-DE" sz="2200" dirty="0" err="1" smtClean="0"/>
              <a:t>the</a:t>
            </a:r>
            <a:r>
              <a:rPr lang="de-DE" sz="2200" dirty="0" smtClean="0"/>
              <a:t> </a:t>
            </a:r>
            <a:r>
              <a:rPr lang="de-DE" sz="2200" dirty="0" err="1" smtClean="0"/>
              <a:t>equivalent</a:t>
            </a:r>
            <a:r>
              <a:rPr lang="de-DE" sz="2200" dirty="0" smtClean="0"/>
              <a:t> </a:t>
            </a:r>
            <a:r>
              <a:rPr lang="de-DE" sz="2200" dirty="0" err="1" smtClean="0"/>
              <a:t>medicine</a:t>
            </a:r>
            <a:r>
              <a:rPr lang="de-DE" sz="2200" dirty="0" smtClean="0"/>
              <a:t> ‘Sofia‘</a:t>
            </a:r>
          </a:p>
          <a:p>
            <a:pPr marL="7937" indent="0">
              <a:buNone/>
            </a:pPr>
            <a:endParaRPr lang="de-DE" sz="2200" dirty="0" smtClean="0"/>
          </a:p>
          <a:p>
            <a:pPr marL="7937" indent="0">
              <a:buNone/>
            </a:pPr>
            <a:r>
              <a:rPr lang="de-DE" sz="2200" dirty="0" err="1" smtClean="0"/>
              <a:t>and</a:t>
            </a:r>
            <a:r>
              <a:rPr lang="de-DE" sz="2200" dirty="0" smtClean="0"/>
              <a:t> </a:t>
            </a:r>
            <a:r>
              <a:rPr lang="de-DE" sz="2200" dirty="0" err="1" smtClean="0"/>
              <a:t>make</a:t>
            </a:r>
            <a:r>
              <a:rPr lang="de-DE" sz="2200" dirty="0" smtClean="0"/>
              <a:t> </a:t>
            </a:r>
            <a:r>
              <a:rPr lang="de-DE" sz="2200" dirty="0" err="1" smtClean="0"/>
              <a:t>my</a:t>
            </a:r>
            <a:r>
              <a:rPr lang="de-DE" sz="2200" dirty="0" smtClean="0"/>
              <a:t> happy?</a:t>
            </a:r>
            <a:endParaRPr lang="de-DE" sz="2200" dirty="0"/>
          </a:p>
        </p:txBody>
      </p:sp>
      <p:sp>
        <p:nvSpPr>
          <p:cNvPr id="3" name="Titel 2"/>
          <p:cNvSpPr>
            <a:spLocks noGrp="1"/>
          </p:cNvSpPr>
          <p:nvPr>
            <p:ph type="title"/>
          </p:nvPr>
        </p:nvSpPr>
        <p:spPr/>
        <p:txBody>
          <a:bodyPr/>
          <a:lstStyle/>
          <a:p>
            <a:r>
              <a:rPr lang="de-DE" dirty="0" err="1" smtClean="0"/>
              <a:t>There</a:t>
            </a:r>
            <a:r>
              <a:rPr lang="de-DE" dirty="0" smtClean="0"/>
              <a:t> </a:t>
            </a:r>
            <a:r>
              <a:rPr lang="de-DE" dirty="0" err="1" smtClean="0"/>
              <a:t>is</a:t>
            </a:r>
            <a:r>
              <a:rPr lang="de-DE" dirty="0" smtClean="0"/>
              <a:t> </a:t>
            </a:r>
            <a:r>
              <a:rPr lang="de-DE" dirty="0" err="1" smtClean="0"/>
              <a:t>one</a:t>
            </a:r>
            <a:r>
              <a:rPr lang="de-DE" dirty="0" smtClean="0"/>
              <a:t> </a:t>
            </a:r>
            <a:r>
              <a:rPr lang="de-DE" dirty="0" err="1" smtClean="0"/>
              <a:t>central</a:t>
            </a:r>
            <a:r>
              <a:rPr lang="de-DE" dirty="0" smtClean="0"/>
              <a:t> </a:t>
            </a:r>
            <a:r>
              <a:rPr lang="de-DE" dirty="0" err="1" smtClean="0"/>
              <a:t>question</a:t>
            </a:r>
            <a:endParaRPr lang="de-DE" dirty="0"/>
          </a:p>
        </p:txBody>
      </p:sp>
    </p:spTree>
    <p:extLst>
      <p:ext uri="{BB962C8B-B14F-4D97-AF65-F5344CB8AC3E}">
        <p14:creationId xmlns:p14="http://schemas.microsoft.com/office/powerpoint/2010/main" val="2464337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ubrik 50">
            <a:extLst>
              <a:ext uri="{FF2B5EF4-FFF2-40B4-BE49-F238E27FC236}">
                <a16:creationId xmlns:a16="http://schemas.microsoft.com/office/drawing/2014/main" id="{907A6ADB-623A-4052-8E28-CF08BF98DACA}"/>
              </a:ext>
            </a:extLst>
          </p:cNvPr>
          <p:cNvSpPr>
            <a:spLocks noGrp="1"/>
          </p:cNvSpPr>
          <p:nvPr>
            <p:ph type="title"/>
          </p:nvPr>
        </p:nvSpPr>
        <p:spPr/>
        <p:txBody>
          <a:bodyPr/>
          <a:lstStyle/>
          <a:p>
            <a:r>
              <a:rPr lang="sv-SE" sz="1707" b="1" dirty="0" smtClean="0"/>
              <a:t>UNICOM WP </a:t>
            </a:r>
            <a:r>
              <a:rPr lang="sv-SE" sz="1707" b="1" dirty="0"/>
              <a:t>3 in short</a:t>
            </a:r>
          </a:p>
        </p:txBody>
      </p:sp>
      <p:sp>
        <p:nvSpPr>
          <p:cNvPr id="4" name="Platshållare för datum 3">
            <a:extLst>
              <a:ext uri="{FF2B5EF4-FFF2-40B4-BE49-F238E27FC236}">
                <a16:creationId xmlns:a16="http://schemas.microsoft.com/office/drawing/2014/main" id="{A2DE8053-383F-47B1-9E35-7A779B15CD4E}"/>
              </a:ext>
            </a:extLst>
          </p:cNvPr>
          <p:cNvSpPr>
            <a:spLocks noGrp="1"/>
          </p:cNvSpPr>
          <p:nvPr>
            <p:ph type="dt" sz="half" idx="10"/>
          </p:nvPr>
        </p:nvSpPr>
        <p:spPr/>
        <p:txBody>
          <a:bodyPr/>
          <a:lstStyle/>
          <a:p>
            <a:pPr defTabSz="685983" eaLnBrk="0" fontAlgn="base" hangingPunct="0">
              <a:spcBef>
                <a:spcPct val="0"/>
              </a:spcBef>
              <a:spcAft>
                <a:spcPct val="0"/>
              </a:spcAft>
              <a:defRPr/>
            </a:pPr>
            <a:fld id="{2DA893F2-B815-443A-A2C8-C36CB8273C7A}" type="datetime1">
              <a:rPr lang="en-GB"/>
              <a:pPr defTabSz="685983" eaLnBrk="0" fontAlgn="base" hangingPunct="0">
                <a:spcBef>
                  <a:spcPct val="0"/>
                </a:spcBef>
                <a:spcAft>
                  <a:spcPct val="0"/>
                </a:spcAft>
                <a:defRPr/>
              </a:pPr>
              <a:t>04/06/2020</a:t>
            </a:fld>
            <a:endParaRPr lang="de-DE" dirty="0"/>
          </a:p>
        </p:txBody>
      </p:sp>
      <p:sp>
        <p:nvSpPr>
          <p:cNvPr id="5" name="Platshållare för bildnummer 4">
            <a:extLst>
              <a:ext uri="{FF2B5EF4-FFF2-40B4-BE49-F238E27FC236}">
                <a16:creationId xmlns:a16="http://schemas.microsoft.com/office/drawing/2014/main" id="{2349F79F-361F-4EBF-904A-A079B53B8A43}"/>
              </a:ext>
            </a:extLst>
          </p:cNvPr>
          <p:cNvSpPr>
            <a:spLocks noGrp="1"/>
          </p:cNvSpPr>
          <p:nvPr>
            <p:ph type="sldNum" sz="quarter" idx="12"/>
          </p:nvPr>
        </p:nvSpPr>
        <p:spPr/>
        <p:txBody>
          <a:bodyPr/>
          <a:lstStyle/>
          <a:p>
            <a:pPr defTabSz="685983" eaLnBrk="0" fontAlgn="base" hangingPunct="0">
              <a:spcBef>
                <a:spcPct val="0"/>
              </a:spcBef>
              <a:spcAft>
                <a:spcPct val="0"/>
              </a:spcAft>
              <a:defRPr/>
            </a:pPr>
            <a:fld id="{1E4680F0-D07D-46F5-B02A-2B6450E7C3AB}" type="slidenum">
              <a:rPr lang="de-DE">
                <a:solidFill>
                  <a:prstClr val="white"/>
                </a:solidFill>
              </a:rPr>
              <a:pPr defTabSz="685983" eaLnBrk="0" fontAlgn="base" hangingPunct="0">
                <a:spcBef>
                  <a:spcPct val="0"/>
                </a:spcBef>
                <a:spcAft>
                  <a:spcPct val="0"/>
                </a:spcAft>
                <a:defRPr/>
              </a:pPr>
              <a:t>20</a:t>
            </a:fld>
            <a:endParaRPr lang="de-DE" dirty="0">
              <a:solidFill>
                <a:srgbClr val="1557BF"/>
              </a:solidFill>
            </a:endParaRPr>
          </a:p>
        </p:txBody>
      </p:sp>
      <p:sp>
        <p:nvSpPr>
          <p:cNvPr id="7" name="Platshållare för innehåll 51">
            <a:extLst>
              <a:ext uri="{FF2B5EF4-FFF2-40B4-BE49-F238E27FC236}">
                <a16:creationId xmlns:a16="http://schemas.microsoft.com/office/drawing/2014/main" id="{BFB68F1D-C550-48E3-A8C1-63A1765BCB38}"/>
              </a:ext>
            </a:extLst>
          </p:cNvPr>
          <p:cNvSpPr>
            <a:spLocks noGrp="1"/>
          </p:cNvSpPr>
          <p:nvPr>
            <p:ph idx="1"/>
          </p:nvPr>
        </p:nvSpPr>
        <p:spPr>
          <a:xfrm>
            <a:off x="229694" y="891374"/>
            <a:ext cx="8987509" cy="4153962"/>
          </a:xfrm>
        </p:spPr>
        <p:txBody>
          <a:bodyPr>
            <a:normAutofit/>
          </a:bodyPr>
          <a:lstStyle/>
          <a:p>
            <a:pPr marL="266700" indent="-266700"/>
            <a:r>
              <a:rPr lang="en-US" sz="1463" dirty="0"/>
              <a:t>Applying for </a:t>
            </a:r>
            <a:r>
              <a:rPr lang="en-US" sz="1463" dirty="0" err="1"/>
              <a:t>authorisations</a:t>
            </a:r>
            <a:r>
              <a:rPr lang="en-US" sz="1463" dirty="0"/>
              <a:t> for medicinal products and managing their life cycles is a regulated process supported by </a:t>
            </a:r>
            <a:r>
              <a:rPr lang="en-US" sz="1463" b="1" dirty="0"/>
              <a:t>electronic application forms </a:t>
            </a:r>
            <a:r>
              <a:rPr lang="en-US" sz="1463" dirty="0"/>
              <a:t>and </a:t>
            </a:r>
            <a:r>
              <a:rPr lang="en-US" sz="1463" b="1" dirty="0"/>
              <a:t>supporting electronic tools</a:t>
            </a:r>
            <a:r>
              <a:rPr lang="en-US" sz="1463" dirty="0"/>
              <a:t>. </a:t>
            </a:r>
          </a:p>
          <a:p>
            <a:pPr marL="266700" indent="-266700"/>
            <a:r>
              <a:rPr lang="en-US" sz="1463" dirty="0"/>
              <a:t>At the moment neither application forms nor the tools for initial </a:t>
            </a:r>
            <a:r>
              <a:rPr lang="en-US" sz="1463" dirty="0" err="1"/>
              <a:t>authorisations</a:t>
            </a:r>
            <a:r>
              <a:rPr lang="en-US" sz="1463" dirty="0"/>
              <a:t>, variations and renewals are </a:t>
            </a:r>
            <a:r>
              <a:rPr lang="en-US" sz="1463" b="1" dirty="0"/>
              <a:t>compliant </a:t>
            </a:r>
            <a:r>
              <a:rPr lang="en-US" sz="1463" dirty="0"/>
              <a:t>to the IDMP standards. </a:t>
            </a:r>
          </a:p>
          <a:p>
            <a:pPr marL="266700" indent="-266700"/>
            <a:r>
              <a:rPr lang="en-US" sz="1463" dirty="0"/>
              <a:t>Thus it is currently not possible to start, automate and feed regulatory processes with IDMP compliant/structured data and easily re-use the data in EU-wide eHealth services. </a:t>
            </a:r>
          </a:p>
          <a:p>
            <a:pPr marL="266700" indent="-266700"/>
            <a:endParaRPr lang="en-US" sz="1463" dirty="0"/>
          </a:p>
          <a:p>
            <a:pPr marL="266700" indent="-266700"/>
            <a:r>
              <a:rPr lang="en-US" sz="1463" dirty="0">
                <a:solidFill>
                  <a:srgbClr val="FF0000"/>
                </a:solidFill>
              </a:rPr>
              <a:t>Providing application forms based on IDMP-standards enables </a:t>
            </a:r>
            <a:r>
              <a:rPr lang="en-US" sz="1463" dirty="0" err="1">
                <a:solidFill>
                  <a:srgbClr val="FF0000"/>
                </a:solidFill>
              </a:rPr>
              <a:t>harmonised</a:t>
            </a:r>
            <a:r>
              <a:rPr lang="en-US" sz="1463" dirty="0">
                <a:solidFill>
                  <a:srgbClr val="FF0000"/>
                </a:solidFill>
              </a:rPr>
              <a:t> structured data for all following consumers and processes.</a:t>
            </a:r>
          </a:p>
          <a:p>
            <a:pPr marL="266700" indent="-266700"/>
            <a:endParaRPr lang="en-US" sz="1463" dirty="0"/>
          </a:p>
          <a:p>
            <a:pPr marL="266700" indent="-266700"/>
            <a:r>
              <a:rPr lang="en-US" sz="1463" dirty="0"/>
              <a:t>7 National competent authorities work together in this WP to refactor the application forms plus tools towards IDMP</a:t>
            </a:r>
          </a:p>
          <a:p>
            <a:pPr marL="542925" lvl="1" indent="-266700"/>
            <a:r>
              <a:rPr lang="en-US" sz="1463" dirty="0" smtClean="0">
                <a:solidFill>
                  <a:srgbClr val="C00000"/>
                </a:solidFill>
              </a:rPr>
              <a:t>Austria</a:t>
            </a:r>
            <a:r>
              <a:rPr lang="en-US" sz="1463" dirty="0" smtClean="0"/>
              <a:t>, Spain</a:t>
            </a:r>
            <a:r>
              <a:rPr lang="en-US" sz="1463" dirty="0"/>
              <a:t>, Netherlands, Germany, Ireland, Sweden, </a:t>
            </a:r>
            <a:r>
              <a:rPr lang="en-US" sz="1463" dirty="0" smtClean="0"/>
              <a:t>Norway</a:t>
            </a:r>
          </a:p>
          <a:p>
            <a:pPr marL="266700" indent="-266700"/>
            <a:r>
              <a:rPr lang="en-US" sz="1463" dirty="0" smtClean="0"/>
              <a:t>This </a:t>
            </a:r>
            <a:r>
              <a:rPr lang="en-US" sz="1463" dirty="0"/>
              <a:t>WP will be aligned with a planned EMA/HMA telematics project called “CESP Phase 2” which will utilize the results and implement the outcomes in the regulatory network.</a:t>
            </a:r>
          </a:p>
          <a:p>
            <a:endParaRPr lang="en-US" sz="1463" dirty="0"/>
          </a:p>
          <a:p>
            <a:endParaRPr lang="en-US" sz="1463" dirty="0"/>
          </a:p>
          <a:p>
            <a:endParaRPr lang="sv-SE" sz="1463" dirty="0"/>
          </a:p>
        </p:txBody>
      </p:sp>
    </p:spTree>
    <p:extLst>
      <p:ext uri="{BB962C8B-B14F-4D97-AF65-F5344CB8AC3E}">
        <p14:creationId xmlns:p14="http://schemas.microsoft.com/office/powerpoint/2010/main" val="1782849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9FCF-0144-4333-A78D-273237027D36}"/>
              </a:ext>
            </a:extLst>
          </p:cNvPr>
          <p:cNvSpPr>
            <a:spLocks noGrp="1"/>
          </p:cNvSpPr>
          <p:nvPr>
            <p:ph type="title"/>
          </p:nvPr>
        </p:nvSpPr>
        <p:spPr>
          <a:xfrm>
            <a:off x="239264" y="141524"/>
            <a:ext cx="7573096" cy="486204"/>
          </a:xfrm>
        </p:spPr>
        <p:txBody>
          <a:bodyPr/>
          <a:lstStyle/>
          <a:p>
            <a:pPr marL="535781" indent="-400050"/>
            <a:r>
              <a:rPr lang="en-GB" sz="1950" dirty="0" smtClean="0"/>
              <a:t>WP 4: IDMP </a:t>
            </a:r>
            <a:r>
              <a:rPr lang="en-GB" sz="1950" dirty="0"/>
              <a:t>Implementation at National Medicines Authorities</a:t>
            </a:r>
          </a:p>
        </p:txBody>
      </p:sp>
      <p:sp>
        <p:nvSpPr>
          <p:cNvPr id="3" name="Content Placeholder 2">
            <a:extLst>
              <a:ext uri="{FF2B5EF4-FFF2-40B4-BE49-F238E27FC236}">
                <a16:creationId xmlns:a16="http://schemas.microsoft.com/office/drawing/2014/main" id="{94A14045-8C27-428A-A3C3-2949EFCA10E2}"/>
              </a:ext>
            </a:extLst>
          </p:cNvPr>
          <p:cNvSpPr>
            <a:spLocks noGrp="1"/>
          </p:cNvSpPr>
          <p:nvPr>
            <p:ph idx="1"/>
          </p:nvPr>
        </p:nvSpPr>
        <p:spPr/>
        <p:txBody>
          <a:bodyPr/>
          <a:lstStyle/>
          <a:p>
            <a:pPr marL="535781" indent="-400050">
              <a:spcAft>
                <a:spcPts val="675"/>
              </a:spcAft>
            </a:pPr>
            <a:r>
              <a:rPr lang="en-GB" b="1" dirty="0"/>
              <a:t>11 national implementation projects </a:t>
            </a:r>
          </a:p>
          <a:p>
            <a:pPr marL="535781" indent="-400050">
              <a:spcAft>
                <a:spcPts val="675"/>
              </a:spcAft>
            </a:pPr>
            <a:r>
              <a:rPr lang="en-GB" b="1" dirty="0"/>
              <a:t>Austria, Belgium, Croatia, Estonia, Finland, Germany, Ireland, Norway, Portugal, Spain, </a:t>
            </a:r>
            <a:r>
              <a:rPr lang="en-GB" b="1" dirty="0" smtClean="0">
                <a:solidFill>
                  <a:srgbClr val="C00000"/>
                </a:solidFill>
              </a:rPr>
              <a:t>Sweden</a:t>
            </a:r>
            <a:r>
              <a:rPr lang="en-GB" b="1" dirty="0" smtClean="0"/>
              <a:t>, (The </a:t>
            </a:r>
            <a:r>
              <a:rPr lang="en-GB" b="1" dirty="0"/>
              <a:t>Netherlands)</a:t>
            </a:r>
          </a:p>
          <a:p>
            <a:pPr marL="535781" indent="-400050">
              <a:spcAft>
                <a:spcPts val="675"/>
              </a:spcAft>
            </a:pPr>
            <a:r>
              <a:rPr lang="en-GB" b="1" dirty="0"/>
              <a:t>Development of guidelines, training and knowledge about IDMP</a:t>
            </a:r>
          </a:p>
          <a:p>
            <a:pPr marL="535781" indent="-400050">
              <a:spcAft>
                <a:spcPts val="675"/>
              </a:spcAft>
            </a:pPr>
            <a:r>
              <a:rPr lang="en-GB" b="1" dirty="0"/>
              <a:t>Adaptation of the European Communication and Tracking System (CTS)</a:t>
            </a:r>
          </a:p>
          <a:p>
            <a:pPr marL="871538" lvl="1" indent="-335756"/>
            <a:r>
              <a:rPr lang="en-GB" dirty="0"/>
              <a:t>Used for tracking and co-ordinating pre- and post-licensing regulatory processes</a:t>
            </a:r>
          </a:p>
          <a:p>
            <a:pPr marL="871538" lvl="1" indent="-335756"/>
            <a:r>
              <a:rPr lang="en-GB" dirty="0"/>
              <a:t>for human and veterinary medicinal products</a:t>
            </a:r>
          </a:p>
          <a:p>
            <a:pPr marL="871538" lvl="1" indent="-335756"/>
            <a:r>
              <a:rPr lang="en-GB" dirty="0"/>
              <a:t>authorised via mutual recognition and decentralised procedures </a:t>
            </a:r>
          </a:p>
        </p:txBody>
      </p:sp>
      <p:sp>
        <p:nvSpPr>
          <p:cNvPr id="4" name="Date Placeholder 3">
            <a:extLst>
              <a:ext uri="{FF2B5EF4-FFF2-40B4-BE49-F238E27FC236}">
                <a16:creationId xmlns:a16="http://schemas.microsoft.com/office/drawing/2014/main" id="{365F2863-9258-424A-A85E-BDF598AD3002}"/>
              </a:ext>
            </a:extLst>
          </p:cNvPr>
          <p:cNvSpPr>
            <a:spLocks noGrp="1"/>
          </p:cNvSpPr>
          <p:nvPr>
            <p:ph type="dt" sz="half" idx="10"/>
          </p:nvPr>
        </p:nvSpPr>
        <p:spPr/>
        <p:txBody>
          <a:bodyPr/>
          <a:lstStyle/>
          <a:p>
            <a:pPr defTabSz="685800"/>
            <a:fld id="{2DA893F2-B815-443A-A2C8-C36CB8273C7A}" type="datetime1">
              <a:rPr lang="en-GB"/>
              <a:pPr defTabSz="685800"/>
              <a:t>04/06/2020</a:t>
            </a:fld>
            <a:endParaRPr lang="de-DE" dirty="0"/>
          </a:p>
        </p:txBody>
      </p:sp>
      <p:sp>
        <p:nvSpPr>
          <p:cNvPr id="5" name="Slide Number Placeholder 4">
            <a:extLst>
              <a:ext uri="{FF2B5EF4-FFF2-40B4-BE49-F238E27FC236}">
                <a16:creationId xmlns:a16="http://schemas.microsoft.com/office/drawing/2014/main" id="{8007993B-3764-415C-A3AD-5EA405A1CD8B}"/>
              </a:ext>
            </a:extLst>
          </p:cNvPr>
          <p:cNvSpPr>
            <a:spLocks noGrp="1"/>
          </p:cNvSpPr>
          <p:nvPr>
            <p:ph type="sldNum" sz="quarter" idx="12"/>
          </p:nvPr>
        </p:nvSpPr>
        <p:spPr/>
        <p:txBody>
          <a:bodyPr/>
          <a:lstStyle/>
          <a:p>
            <a:pPr defTabSz="685800"/>
            <a:fld id="{1E4680F0-D07D-46F5-B02A-2B6450E7C3AB}" type="slidenum">
              <a:rPr lang="de-DE">
                <a:solidFill>
                  <a:prstClr val="white"/>
                </a:solidFill>
              </a:rPr>
              <a:pPr defTabSz="685800"/>
              <a:t>21</a:t>
            </a:fld>
            <a:endParaRPr lang="de-DE" dirty="0">
              <a:solidFill>
                <a:srgbClr val="1557BF"/>
              </a:solidFill>
            </a:endParaRPr>
          </a:p>
        </p:txBody>
      </p:sp>
    </p:spTree>
    <p:extLst>
      <p:ext uri="{BB962C8B-B14F-4D97-AF65-F5344CB8AC3E}">
        <p14:creationId xmlns:p14="http://schemas.microsoft.com/office/powerpoint/2010/main" val="34476666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0F5D7-7674-4D5B-BA06-88B736A711C2}"/>
              </a:ext>
            </a:extLst>
          </p:cNvPr>
          <p:cNvSpPr>
            <a:spLocks noGrp="1"/>
          </p:cNvSpPr>
          <p:nvPr>
            <p:ph type="title"/>
          </p:nvPr>
        </p:nvSpPr>
        <p:spPr/>
        <p:txBody>
          <a:bodyPr/>
          <a:lstStyle/>
          <a:p>
            <a:r>
              <a:rPr lang="de-DE" b="1" dirty="0"/>
              <a:t>IDMP and European </a:t>
            </a:r>
            <a:r>
              <a:rPr lang="de-DE" b="1" dirty="0" err="1"/>
              <a:t>crossBorder</a:t>
            </a:r>
            <a:r>
              <a:rPr lang="de-DE" b="1" dirty="0"/>
              <a:t> digital </a:t>
            </a:r>
            <a:r>
              <a:rPr lang="de-DE" b="1" dirty="0" err="1"/>
              <a:t>health</a:t>
            </a:r>
            <a:r>
              <a:rPr lang="de-DE" b="1" dirty="0"/>
              <a:t> </a:t>
            </a:r>
            <a:r>
              <a:rPr lang="de-DE" b="1" dirty="0" err="1"/>
              <a:t>services</a:t>
            </a:r>
            <a:r>
              <a:rPr lang="de-DE" b="1" dirty="0"/>
              <a:t> (ePrescription; Patient Summary)</a:t>
            </a:r>
            <a:endParaRPr lang="en-GB" b="1" dirty="0"/>
          </a:p>
        </p:txBody>
      </p:sp>
      <p:sp>
        <p:nvSpPr>
          <p:cNvPr id="3" name="Subtitle 2">
            <a:extLst>
              <a:ext uri="{FF2B5EF4-FFF2-40B4-BE49-F238E27FC236}">
                <a16:creationId xmlns:a16="http://schemas.microsoft.com/office/drawing/2014/main" id="{4E9C99A0-8FA8-4DF6-B9E1-7532336265D5}"/>
              </a:ext>
            </a:extLst>
          </p:cNvPr>
          <p:cNvSpPr>
            <a:spLocks noGrp="1"/>
          </p:cNvSpPr>
          <p:nvPr>
            <p:ph type="subTitle" idx="1"/>
          </p:nvPr>
        </p:nvSpPr>
        <p:spPr>
          <a:xfrm>
            <a:off x="1979714" y="3807713"/>
            <a:ext cx="6624735" cy="253916"/>
          </a:xfrm>
        </p:spPr>
        <p:txBody>
          <a:bodyPr/>
          <a:lstStyle/>
          <a:p>
            <a:r>
              <a:rPr lang="de-DE" dirty="0"/>
              <a:t>Action Line II: </a:t>
            </a:r>
            <a:r>
              <a:rPr lang="en-GB" sz="1050" dirty="0"/>
              <a:t>Adaptation of cross-border digital health services </a:t>
            </a:r>
            <a:endParaRPr lang="en-GB" dirty="0"/>
          </a:p>
        </p:txBody>
      </p:sp>
    </p:spTree>
    <p:extLst>
      <p:ext uri="{BB962C8B-B14F-4D97-AF65-F5344CB8AC3E}">
        <p14:creationId xmlns:p14="http://schemas.microsoft.com/office/powerpoint/2010/main" val="32487945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A97EC-D3C2-4CC7-AC6B-D1EC9C73770F}"/>
              </a:ext>
            </a:extLst>
          </p:cNvPr>
          <p:cNvSpPr>
            <a:spLocks noGrp="1"/>
          </p:cNvSpPr>
          <p:nvPr>
            <p:ph type="title"/>
          </p:nvPr>
        </p:nvSpPr>
        <p:spPr>
          <a:xfrm>
            <a:off x="239264" y="65122"/>
            <a:ext cx="7095474" cy="486054"/>
          </a:xfrm>
        </p:spPr>
        <p:txBody>
          <a:bodyPr/>
          <a:lstStyle/>
          <a:p>
            <a:r>
              <a:rPr lang="en-GB" dirty="0"/>
              <a:t>Use Case: xBorder ePrescription &amp; dispensation process</a:t>
            </a:r>
          </a:p>
        </p:txBody>
      </p:sp>
      <p:sp>
        <p:nvSpPr>
          <p:cNvPr id="5" name="Slide Number Placeholder 4">
            <a:extLst>
              <a:ext uri="{FF2B5EF4-FFF2-40B4-BE49-F238E27FC236}">
                <a16:creationId xmlns:a16="http://schemas.microsoft.com/office/drawing/2014/main" id="{18C60A03-B89A-4EAA-9770-73E7BE106157}"/>
              </a:ext>
            </a:extLst>
          </p:cNvPr>
          <p:cNvSpPr>
            <a:spLocks noGrp="1"/>
          </p:cNvSpPr>
          <p:nvPr>
            <p:ph type="sldNum" sz="quarter" idx="12"/>
          </p:nvPr>
        </p:nvSpPr>
        <p:spPr/>
        <p:txBody>
          <a:bodyPr/>
          <a:lstStyle/>
          <a:p>
            <a:pPr defTabSz="685800"/>
            <a:fld id="{1E4680F0-D07D-46F5-B02A-2B6450E7C3AB}" type="slidenum">
              <a:rPr lang="de-DE">
                <a:solidFill>
                  <a:prstClr val="white"/>
                </a:solidFill>
              </a:rPr>
              <a:pPr defTabSz="685800"/>
              <a:t>23</a:t>
            </a:fld>
            <a:endParaRPr lang="de-DE" dirty="0">
              <a:solidFill>
                <a:srgbClr val="1557BF"/>
              </a:solidFill>
            </a:endParaRPr>
          </a:p>
        </p:txBody>
      </p:sp>
      <p:grpSp>
        <p:nvGrpSpPr>
          <p:cNvPr id="24" name="Group 4">
            <a:extLst>
              <a:ext uri="{FF2B5EF4-FFF2-40B4-BE49-F238E27FC236}">
                <a16:creationId xmlns:a16="http://schemas.microsoft.com/office/drawing/2014/main" id="{85E0C1C4-A12C-41EF-BB26-3FDD3932E069}"/>
              </a:ext>
            </a:extLst>
          </p:cNvPr>
          <p:cNvGrpSpPr>
            <a:grpSpLocks noChangeAspect="1"/>
          </p:cNvGrpSpPr>
          <p:nvPr/>
        </p:nvGrpSpPr>
        <p:grpSpPr bwMode="auto">
          <a:xfrm>
            <a:off x="1220391" y="566341"/>
            <a:ext cx="6703219" cy="4463654"/>
            <a:chOff x="1025" y="475"/>
            <a:chExt cx="5630" cy="3749"/>
          </a:xfrm>
        </p:grpSpPr>
        <p:sp>
          <p:nvSpPr>
            <p:cNvPr id="25" name="AutoShape 3">
              <a:extLst>
                <a:ext uri="{FF2B5EF4-FFF2-40B4-BE49-F238E27FC236}">
                  <a16:creationId xmlns:a16="http://schemas.microsoft.com/office/drawing/2014/main" id="{A1A8168C-8C55-4572-ADC1-7C57CC07C46E}"/>
                </a:ext>
              </a:extLst>
            </p:cNvPr>
            <p:cNvSpPr>
              <a:spLocks noChangeAspect="1" noChangeArrowheads="1" noTextEdit="1"/>
            </p:cNvSpPr>
            <p:nvPr/>
          </p:nvSpPr>
          <p:spPr bwMode="auto">
            <a:xfrm>
              <a:off x="1025" y="475"/>
              <a:ext cx="5630" cy="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grpSp>
          <p:nvGrpSpPr>
            <p:cNvPr id="26" name="Group 205">
              <a:extLst>
                <a:ext uri="{FF2B5EF4-FFF2-40B4-BE49-F238E27FC236}">
                  <a16:creationId xmlns:a16="http://schemas.microsoft.com/office/drawing/2014/main" id="{78A24103-CB21-4733-BB17-1F15A5D09FBA}"/>
                </a:ext>
              </a:extLst>
            </p:cNvPr>
            <p:cNvGrpSpPr>
              <a:grpSpLocks/>
            </p:cNvGrpSpPr>
            <p:nvPr/>
          </p:nvGrpSpPr>
          <p:grpSpPr bwMode="auto">
            <a:xfrm>
              <a:off x="1025" y="859"/>
              <a:ext cx="5587" cy="3365"/>
              <a:chOff x="1025" y="859"/>
              <a:chExt cx="5587" cy="3365"/>
            </a:xfrm>
          </p:grpSpPr>
          <p:pic>
            <p:nvPicPr>
              <p:cNvPr id="3077" name="Picture 5">
                <a:extLst>
                  <a:ext uri="{FF2B5EF4-FFF2-40B4-BE49-F238E27FC236}">
                    <a16:creationId xmlns:a16="http://schemas.microsoft.com/office/drawing/2014/main" id="{8DD359F4-4C98-49E8-BB5A-C93C240863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 y="859"/>
                <a:ext cx="2094" cy="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a:extLst>
                  <a:ext uri="{FF2B5EF4-FFF2-40B4-BE49-F238E27FC236}">
                    <a16:creationId xmlns:a16="http://schemas.microsoft.com/office/drawing/2014/main" id="{4FF3CC49-1E8B-40BB-8129-F7A4AAE40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 y="859"/>
                <a:ext cx="2094" cy="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a:extLst>
                  <a:ext uri="{FF2B5EF4-FFF2-40B4-BE49-F238E27FC236}">
                    <a16:creationId xmlns:a16="http://schemas.microsoft.com/office/drawing/2014/main" id="{8D00A2D9-B9EC-4AD1-BE3F-40FA5CCA8C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2" y="2782"/>
                <a:ext cx="2570" cy="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a:extLst>
                  <a:ext uri="{FF2B5EF4-FFF2-40B4-BE49-F238E27FC236}">
                    <a16:creationId xmlns:a16="http://schemas.microsoft.com/office/drawing/2014/main" id="{01332B98-335D-4A84-96F0-37E687EF37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2" y="2782"/>
                <a:ext cx="2570" cy="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a:extLst>
                  <a:ext uri="{FF2B5EF4-FFF2-40B4-BE49-F238E27FC236}">
                    <a16:creationId xmlns:a16="http://schemas.microsoft.com/office/drawing/2014/main" id="{6D7CB050-1039-4E0D-83D7-C534B01593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1" y="1206"/>
                <a:ext cx="1085"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0">
                <a:extLst>
                  <a:ext uri="{FF2B5EF4-FFF2-40B4-BE49-F238E27FC236}">
                    <a16:creationId xmlns:a16="http://schemas.microsoft.com/office/drawing/2014/main" id="{480358F7-4A99-4641-9637-3FF3764EA7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1" y="1206"/>
                <a:ext cx="1085"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1">
                <a:extLst>
                  <a:ext uri="{FF2B5EF4-FFF2-40B4-BE49-F238E27FC236}">
                    <a16:creationId xmlns:a16="http://schemas.microsoft.com/office/drawing/2014/main" id="{24F02ECA-9E31-4C78-BC5C-CE4FFCCD4E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6" y="1306"/>
                <a:ext cx="1090"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2">
                <a:extLst>
                  <a:ext uri="{FF2B5EF4-FFF2-40B4-BE49-F238E27FC236}">
                    <a16:creationId xmlns:a16="http://schemas.microsoft.com/office/drawing/2014/main" id="{6068CD87-3761-45CD-B33E-AC301A1877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6" y="1306"/>
                <a:ext cx="1090"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31" name="Rectangle 13">
                <a:extLst>
                  <a:ext uri="{FF2B5EF4-FFF2-40B4-BE49-F238E27FC236}">
                    <a16:creationId xmlns:a16="http://schemas.microsoft.com/office/drawing/2014/main" id="{C7F18258-4440-4CD0-907D-0AF5CEC813DA}"/>
                  </a:ext>
                </a:extLst>
              </p:cNvPr>
              <p:cNvSpPr>
                <a:spLocks noChangeArrowheads="1"/>
              </p:cNvSpPr>
              <p:nvPr/>
            </p:nvSpPr>
            <p:spPr bwMode="auto">
              <a:xfrm>
                <a:off x="2107" y="1220"/>
                <a:ext cx="999" cy="5"/>
              </a:xfrm>
              <a:prstGeom prst="rect">
                <a:avLst/>
              </a:prstGeom>
              <a:solidFill>
                <a:srgbClr val="9E60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32" name="Rectangle 14">
                <a:extLst>
                  <a:ext uri="{FF2B5EF4-FFF2-40B4-BE49-F238E27FC236}">
                    <a16:creationId xmlns:a16="http://schemas.microsoft.com/office/drawing/2014/main" id="{02A3EFF0-BD97-4425-AE6D-46A84E336345}"/>
                  </a:ext>
                </a:extLst>
              </p:cNvPr>
              <p:cNvSpPr>
                <a:spLocks noChangeArrowheads="1"/>
              </p:cNvSpPr>
              <p:nvPr/>
            </p:nvSpPr>
            <p:spPr bwMode="auto">
              <a:xfrm>
                <a:off x="2149" y="1225"/>
                <a:ext cx="999" cy="5"/>
              </a:xfrm>
              <a:prstGeom prst="rect">
                <a:avLst/>
              </a:prstGeom>
              <a:solidFill>
                <a:srgbClr val="9D5F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33" name="Rectangle 15">
                <a:extLst>
                  <a:ext uri="{FF2B5EF4-FFF2-40B4-BE49-F238E27FC236}">
                    <a16:creationId xmlns:a16="http://schemas.microsoft.com/office/drawing/2014/main" id="{44F8B1FB-25DE-4464-AEBC-DB25A315E7DF}"/>
                  </a:ext>
                </a:extLst>
              </p:cNvPr>
              <p:cNvSpPr>
                <a:spLocks noChangeArrowheads="1"/>
              </p:cNvSpPr>
              <p:nvPr/>
            </p:nvSpPr>
            <p:spPr bwMode="auto">
              <a:xfrm>
                <a:off x="2149" y="1230"/>
                <a:ext cx="999" cy="4"/>
              </a:xfrm>
              <a:prstGeom prst="rect">
                <a:avLst/>
              </a:prstGeom>
              <a:solidFill>
                <a:srgbClr val="9C5E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34" name="Rectangle 16">
                <a:extLst>
                  <a:ext uri="{FF2B5EF4-FFF2-40B4-BE49-F238E27FC236}">
                    <a16:creationId xmlns:a16="http://schemas.microsoft.com/office/drawing/2014/main" id="{5A3AE6DF-4AE5-4B97-B7E1-AA06023FA15E}"/>
                  </a:ext>
                </a:extLst>
              </p:cNvPr>
              <p:cNvSpPr>
                <a:spLocks noChangeArrowheads="1"/>
              </p:cNvSpPr>
              <p:nvPr/>
            </p:nvSpPr>
            <p:spPr bwMode="auto">
              <a:xfrm>
                <a:off x="2149" y="1234"/>
                <a:ext cx="999" cy="5"/>
              </a:xfrm>
              <a:prstGeom prst="rect">
                <a:avLst/>
              </a:prstGeom>
              <a:solidFill>
                <a:srgbClr val="9B5D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35" name="Rectangle 17">
                <a:extLst>
                  <a:ext uri="{FF2B5EF4-FFF2-40B4-BE49-F238E27FC236}">
                    <a16:creationId xmlns:a16="http://schemas.microsoft.com/office/drawing/2014/main" id="{C0A03F98-D4D2-44DC-BE14-A50360E219FE}"/>
                  </a:ext>
                </a:extLst>
              </p:cNvPr>
              <p:cNvSpPr>
                <a:spLocks noChangeArrowheads="1"/>
              </p:cNvSpPr>
              <p:nvPr/>
            </p:nvSpPr>
            <p:spPr bwMode="auto">
              <a:xfrm>
                <a:off x="2149" y="1239"/>
                <a:ext cx="999" cy="5"/>
              </a:xfrm>
              <a:prstGeom prst="rect">
                <a:avLst/>
              </a:prstGeom>
              <a:solidFill>
                <a:srgbClr val="9A5C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36" name="Rectangle 18">
                <a:extLst>
                  <a:ext uri="{FF2B5EF4-FFF2-40B4-BE49-F238E27FC236}">
                    <a16:creationId xmlns:a16="http://schemas.microsoft.com/office/drawing/2014/main" id="{379A5AAE-A34D-4B09-800E-19C70C55F392}"/>
                  </a:ext>
                </a:extLst>
              </p:cNvPr>
              <p:cNvSpPr>
                <a:spLocks noChangeArrowheads="1"/>
              </p:cNvSpPr>
              <p:nvPr/>
            </p:nvSpPr>
            <p:spPr bwMode="auto">
              <a:xfrm>
                <a:off x="2149" y="1244"/>
                <a:ext cx="999" cy="5"/>
              </a:xfrm>
              <a:prstGeom prst="rect">
                <a:avLst/>
              </a:prstGeom>
              <a:solidFill>
                <a:srgbClr val="995B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37" name="Rectangle 19">
                <a:extLst>
                  <a:ext uri="{FF2B5EF4-FFF2-40B4-BE49-F238E27FC236}">
                    <a16:creationId xmlns:a16="http://schemas.microsoft.com/office/drawing/2014/main" id="{F708289B-8EB4-432C-96C4-141B9F5E5D63}"/>
                  </a:ext>
                </a:extLst>
              </p:cNvPr>
              <p:cNvSpPr>
                <a:spLocks noChangeArrowheads="1"/>
              </p:cNvSpPr>
              <p:nvPr/>
            </p:nvSpPr>
            <p:spPr bwMode="auto">
              <a:xfrm>
                <a:off x="2149" y="1249"/>
                <a:ext cx="999" cy="5"/>
              </a:xfrm>
              <a:prstGeom prst="rect">
                <a:avLst/>
              </a:prstGeom>
              <a:solidFill>
                <a:srgbClr val="985A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38" name="Rectangle 20">
                <a:extLst>
                  <a:ext uri="{FF2B5EF4-FFF2-40B4-BE49-F238E27FC236}">
                    <a16:creationId xmlns:a16="http://schemas.microsoft.com/office/drawing/2014/main" id="{76E5C152-C4CD-421A-9FA3-943A4E62014E}"/>
                  </a:ext>
                </a:extLst>
              </p:cNvPr>
              <p:cNvSpPr>
                <a:spLocks noChangeArrowheads="1"/>
              </p:cNvSpPr>
              <p:nvPr/>
            </p:nvSpPr>
            <p:spPr bwMode="auto">
              <a:xfrm>
                <a:off x="2149" y="1254"/>
                <a:ext cx="999" cy="4"/>
              </a:xfrm>
              <a:prstGeom prst="rect">
                <a:avLst/>
              </a:prstGeom>
              <a:solidFill>
                <a:srgbClr val="9659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39" name="Rectangle 21">
                <a:extLst>
                  <a:ext uri="{FF2B5EF4-FFF2-40B4-BE49-F238E27FC236}">
                    <a16:creationId xmlns:a16="http://schemas.microsoft.com/office/drawing/2014/main" id="{1BDDDB11-559F-44FF-8B7C-34CE807FC1E7}"/>
                  </a:ext>
                </a:extLst>
              </p:cNvPr>
              <p:cNvSpPr>
                <a:spLocks noChangeArrowheads="1"/>
              </p:cNvSpPr>
              <p:nvPr/>
            </p:nvSpPr>
            <p:spPr bwMode="auto">
              <a:xfrm>
                <a:off x="2149" y="1258"/>
                <a:ext cx="999" cy="5"/>
              </a:xfrm>
              <a:prstGeom prst="rect">
                <a:avLst/>
              </a:prstGeom>
              <a:solidFill>
                <a:srgbClr val="9558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40" name="Rectangle 22">
                <a:extLst>
                  <a:ext uri="{FF2B5EF4-FFF2-40B4-BE49-F238E27FC236}">
                    <a16:creationId xmlns:a16="http://schemas.microsoft.com/office/drawing/2014/main" id="{D6E61113-F84C-4398-B4B1-12832FD732CE}"/>
                  </a:ext>
                </a:extLst>
              </p:cNvPr>
              <p:cNvSpPr>
                <a:spLocks noChangeArrowheads="1"/>
              </p:cNvSpPr>
              <p:nvPr/>
            </p:nvSpPr>
            <p:spPr bwMode="auto">
              <a:xfrm>
                <a:off x="2149" y="1263"/>
                <a:ext cx="999" cy="5"/>
              </a:xfrm>
              <a:prstGeom prst="rect">
                <a:avLst/>
              </a:prstGeom>
              <a:solidFill>
                <a:srgbClr val="9457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41" name="Rectangle 23">
                <a:extLst>
                  <a:ext uri="{FF2B5EF4-FFF2-40B4-BE49-F238E27FC236}">
                    <a16:creationId xmlns:a16="http://schemas.microsoft.com/office/drawing/2014/main" id="{95A49974-A648-4A64-ACFF-315BB99B1D41}"/>
                  </a:ext>
                </a:extLst>
              </p:cNvPr>
              <p:cNvSpPr>
                <a:spLocks noChangeArrowheads="1"/>
              </p:cNvSpPr>
              <p:nvPr/>
            </p:nvSpPr>
            <p:spPr bwMode="auto">
              <a:xfrm>
                <a:off x="2149" y="1268"/>
                <a:ext cx="999" cy="5"/>
              </a:xfrm>
              <a:prstGeom prst="rect">
                <a:avLst/>
              </a:prstGeom>
              <a:solidFill>
                <a:srgbClr val="9356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42" name="Rectangle 24">
                <a:extLst>
                  <a:ext uri="{FF2B5EF4-FFF2-40B4-BE49-F238E27FC236}">
                    <a16:creationId xmlns:a16="http://schemas.microsoft.com/office/drawing/2014/main" id="{B01EF43D-769C-4B39-9C60-962C2A8C60A1}"/>
                  </a:ext>
                </a:extLst>
              </p:cNvPr>
              <p:cNvSpPr>
                <a:spLocks noChangeArrowheads="1"/>
              </p:cNvSpPr>
              <p:nvPr/>
            </p:nvSpPr>
            <p:spPr bwMode="auto">
              <a:xfrm>
                <a:off x="2149" y="1273"/>
                <a:ext cx="999" cy="5"/>
              </a:xfrm>
              <a:prstGeom prst="rect">
                <a:avLst/>
              </a:prstGeom>
              <a:solidFill>
                <a:srgbClr val="9255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43" name="Rectangle 25">
                <a:extLst>
                  <a:ext uri="{FF2B5EF4-FFF2-40B4-BE49-F238E27FC236}">
                    <a16:creationId xmlns:a16="http://schemas.microsoft.com/office/drawing/2014/main" id="{E656917D-B443-4619-B8C3-34BB0F0FAE3F}"/>
                  </a:ext>
                </a:extLst>
              </p:cNvPr>
              <p:cNvSpPr>
                <a:spLocks noChangeArrowheads="1"/>
              </p:cNvSpPr>
              <p:nvPr/>
            </p:nvSpPr>
            <p:spPr bwMode="auto">
              <a:xfrm>
                <a:off x="2149" y="1278"/>
                <a:ext cx="999" cy="4"/>
              </a:xfrm>
              <a:prstGeom prst="rect">
                <a:avLst/>
              </a:prstGeom>
              <a:solidFill>
                <a:srgbClr val="9154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44" name="Rectangle 26">
                <a:extLst>
                  <a:ext uri="{FF2B5EF4-FFF2-40B4-BE49-F238E27FC236}">
                    <a16:creationId xmlns:a16="http://schemas.microsoft.com/office/drawing/2014/main" id="{DF2D6648-68CA-4D16-8D28-14BE23FB0DF7}"/>
                  </a:ext>
                </a:extLst>
              </p:cNvPr>
              <p:cNvSpPr>
                <a:spLocks noChangeArrowheads="1"/>
              </p:cNvSpPr>
              <p:nvPr/>
            </p:nvSpPr>
            <p:spPr bwMode="auto">
              <a:xfrm>
                <a:off x="2149" y="1282"/>
                <a:ext cx="999" cy="5"/>
              </a:xfrm>
              <a:prstGeom prst="rect">
                <a:avLst/>
              </a:prstGeom>
              <a:solidFill>
                <a:srgbClr val="9053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45" name="Rectangle 27">
                <a:extLst>
                  <a:ext uri="{FF2B5EF4-FFF2-40B4-BE49-F238E27FC236}">
                    <a16:creationId xmlns:a16="http://schemas.microsoft.com/office/drawing/2014/main" id="{057504AA-369E-464D-A75F-211F9E4936F1}"/>
                  </a:ext>
                </a:extLst>
              </p:cNvPr>
              <p:cNvSpPr>
                <a:spLocks noChangeArrowheads="1"/>
              </p:cNvSpPr>
              <p:nvPr/>
            </p:nvSpPr>
            <p:spPr bwMode="auto">
              <a:xfrm>
                <a:off x="2149" y="1287"/>
                <a:ext cx="999" cy="5"/>
              </a:xfrm>
              <a:prstGeom prst="rect">
                <a:avLst/>
              </a:prstGeom>
              <a:solidFill>
                <a:srgbClr val="8F52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46" name="Rectangle 28">
                <a:extLst>
                  <a:ext uri="{FF2B5EF4-FFF2-40B4-BE49-F238E27FC236}">
                    <a16:creationId xmlns:a16="http://schemas.microsoft.com/office/drawing/2014/main" id="{07AB9526-4904-4EC8-A384-EA6D147BB88B}"/>
                  </a:ext>
                </a:extLst>
              </p:cNvPr>
              <p:cNvSpPr>
                <a:spLocks noChangeArrowheads="1"/>
              </p:cNvSpPr>
              <p:nvPr/>
            </p:nvSpPr>
            <p:spPr bwMode="auto">
              <a:xfrm>
                <a:off x="2149" y="1292"/>
                <a:ext cx="999" cy="5"/>
              </a:xfrm>
              <a:prstGeom prst="rect">
                <a:avLst/>
              </a:prstGeom>
              <a:solidFill>
                <a:srgbClr val="8E51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47" name="Rectangle 29">
                <a:extLst>
                  <a:ext uri="{FF2B5EF4-FFF2-40B4-BE49-F238E27FC236}">
                    <a16:creationId xmlns:a16="http://schemas.microsoft.com/office/drawing/2014/main" id="{94473EA8-17E6-4D5F-B49C-0AC4DFCFED08}"/>
                  </a:ext>
                </a:extLst>
              </p:cNvPr>
              <p:cNvSpPr>
                <a:spLocks noChangeArrowheads="1"/>
              </p:cNvSpPr>
              <p:nvPr/>
            </p:nvSpPr>
            <p:spPr bwMode="auto">
              <a:xfrm>
                <a:off x="2149" y="1297"/>
                <a:ext cx="999" cy="5"/>
              </a:xfrm>
              <a:prstGeom prst="rect">
                <a:avLst/>
              </a:prstGeom>
              <a:solidFill>
                <a:srgbClr val="8D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48" name="Rectangle 30">
                <a:extLst>
                  <a:ext uri="{FF2B5EF4-FFF2-40B4-BE49-F238E27FC236}">
                    <a16:creationId xmlns:a16="http://schemas.microsoft.com/office/drawing/2014/main" id="{1C33E706-B506-44C6-9601-63F2DE1CDC14}"/>
                  </a:ext>
                </a:extLst>
              </p:cNvPr>
              <p:cNvSpPr>
                <a:spLocks noChangeArrowheads="1"/>
              </p:cNvSpPr>
              <p:nvPr/>
            </p:nvSpPr>
            <p:spPr bwMode="auto">
              <a:xfrm>
                <a:off x="2149" y="1302"/>
                <a:ext cx="999" cy="4"/>
              </a:xfrm>
              <a:prstGeom prst="rect">
                <a:avLst/>
              </a:prstGeom>
              <a:solidFill>
                <a:srgbClr val="8B4F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49" name="Rectangle 31">
                <a:extLst>
                  <a:ext uri="{FF2B5EF4-FFF2-40B4-BE49-F238E27FC236}">
                    <a16:creationId xmlns:a16="http://schemas.microsoft.com/office/drawing/2014/main" id="{586E7AFA-2590-4C88-A266-39BA6129975C}"/>
                  </a:ext>
                </a:extLst>
              </p:cNvPr>
              <p:cNvSpPr>
                <a:spLocks noChangeArrowheads="1"/>
              </p:cNvSpPr>
              <p:nvPr/>
            </p:nvSpPr>
            <p:spPr bwMode="auto">
              <a:xfrm>
                <a:off x="2149" y="1306"/>
                <a:ext cx="999" cy="5"/>
              </a:xfrm>
              <a:prstGeom prst="rect">
                <a:avLst/>
              </a:prstGeom>
              <a:solidFill>
                <a:srgbClr val="8A4D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50" name="Rectangle 32">
                <a:extLst>
                  <a:ext uri="{FF2B5EF4-FFF2-40B4-BE49-F238E27FC236}">
                    <a16:creationId xmlns:a16="http://schemas.microsoft.com/office/drawing/2014/main" id="{CD08874A-BECA-4DB1-BEA4-9824CFA21C89}"/>
                  </a:ext>
                </a:extLst>
              </p:cNvPr>
              <p:cNvSpPr>
                <a:spLocks noChangeArrowheads="1"/>
              </p:cNvSpPr>
              <p:nvPr/>
            </p:nvSpPr>
            <p:spPr bwMode="auto">
              <a:xfrm>
                <a:off x="2149" y="1311"/>
                <a:ext cx="999" cy="5"/>
              </a:xfrm>
              <a:prstGeom prst="rect">
                <a:avLst/>
              </a:prstGeom>
              <a:solidFill>
                <a:srgbClr val="894D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51" name="Rectangle 33">
                <a:extLst>
                  <a:ext uri="{FF2B5EF4-FFF2-40B4-BE49-F238E27FC236}">
                    <a16:creationId xmlns:a16="http://schemas.microsoft.com/office/drawing/2014/main" id="{BF83824A-E183-4E20-8BE6-8DAFC152D558}"/>
                  </a:ext>
                </a:extLst>
              </p:cNvPr>
              <p:cNvSpPr>
                <a:spLocks noChangeArrowheads="1"/>
              </p:cNvSpPr>
              <p:nvPr/>
            </p:nvSpPr>
            <p:spPr bwMode="auto">
              <a:xfrm>
                <a:off x="2149" y="1316"/>
                <a:ext cx="999" cy="5"/>
              </a:xfrm>
              <a:prstGeom prst="rect">
                <a:avLst/>
              </a:prstGeom>
              <a:solidFill>
                <a:srgbClr val="884C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52" name="Rectangle 34">
                <a:extLst>
                  <a:ext uri="{FF2B5EF4-FFF2-40B4-BE49-F238E27FC236}">
                    <a16:creationId xmlns:a16="http://schemas.microsoft.com/office/drawing/2014/main" id="{3D4A1339-7A60-46BD-AFE3-72F3383911A2}"/>
                  </a:ext>
                </a:extLst>
              </p:cNvPr>
              <p:cNvSpPr>
                <a:spLocks noChangeArrowheads="1"/>
              </p:cNvSpPr>
              <p:nvPr/>
            </p:nvSpPr>
            <p:spPr bwMode="auto">
              <a:xfrm>
                <a:off x="2149" y="1321"/>
                <a:ext cx="999" cy="5"/>
              </a:xfrm>
              <a:prstGeom prst="rect">
                <a:avLst/>
              </a:prstGeom>
              <a:solidFill>
                <a:srgbClr val="874A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53" name="Rectangle 35">
                <a:extLst>
                  <a:ext uri="{FF2B5EF4-FFF2-40B4-BE49-F238E27FC236}">
                    <a16:creationId xmlns:a16="http://schemas.microsoft.com/office/drawing/2014/main" id="{1DFE85C1-D0B4-43F1-94A2-A94CAB5A9F8F}"/>
                  </a:ext>
                </a:extLst>
              </p:cNvPr>
              <p:cNvSpPr>
                <a:spLocks noChangeArrowheads="1"/>
              </p:cNvSpPr>
              <p:nvPr/>
            </p:nvSpPr>
            <p:spPr bwMode="auto">
              <a:xfrm>
                <a:off x="2149" y="1326"/>
                <a:ext cx="999" cy="4"/>
              </a:xfrm>
              <a:prstGeom prst="rect">
                <a:avLst/>
              </a:prstGeom>
              <a:solidFill>
                <a:srgbClr val="864A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54" name="Rectangle 36">
                <a:extLst>
                  <a:ext uri="{FF2B5EF4-FFF2-40B4-BE49-F238E27FC236}">
                    <a16:creationId xmlns:a16="http://schemas.microsoft.com/office/drawing/2014/main" id="{2E94B391-6DA9-4813-BA30-277E0CBDBD0E}"/>
                  </a:ext>
                </a:extLst>
              </p:cNvPr>
              <p:cNvSpPr>
                <a:spLocks noChangeArrowheads="1"/>
              </p:cNvSpPr>
              <p:nvPr/>
            </p:nvSpPr>
            <p:spPr bwMode="auto">
              <a:xfrm>
                <a:off x="2149" y="1330"/>
                <a:ext cx="999" cy="5"/>
              </a:xfrm>
              <a:prstGeom prst="rect">
                <a:avLst/>
              </a:prstGeom>
              <a:solidFill>
                <a:srgbClr val="8549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55" name="Rectangle 37">
                <a:extLst>
                  <a:ext uri="{FF2B5EF4-FFF2-40B4-BE49-F238E27FC236}">
                    <a16:creationId xmlns:a16="http://schemas.microsoft.com/office/drawing/2014/main" id="{45D64C1E-56AC-4FBA-B975-DC9ACFD26601}"/>
                  </a:ext>
                </a:extLst>
              </p:cNvPr>
              <p:cNvSpPr>
                <a:spLocks noChangeArrowheads="1"/>
              </p:cNvSpPr>
              <p:nvPr/>
            </p:nvSpPr>
            <p:spPr bwMode="auto">
              <a:xfrm>
                <a:off x="2149" y="1335"/>
                <a:ext cx="999" cy="5"/>
              </a:xfrm>
              <a:prstGeom prst="rect">
                <a:avLst/>
              </a:prstGeom>
              <a:solidFill>
                <a:srgbClr val="8447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56" name="Rectangle 38">
                <a:extLst>
                  <a:ext uri="{FF2B5EF4-FFF2-40B4-BE49-F238E27FC236}">
                    <a16:creationId xmlns:a16="http://schemas.microsoft.com/office/drawing/2014/main" id="{4BB3211F-DF39-4628-8CC5-1FC95CAF4456}"/>
                  </a:ext>
                </a:extLst>
              </p:cNvPr>
              <p:cNvSpPr>
                <a:spLocks noChangeArrowheads="1"/>
              </p:cNvSpPr>
              <p:nvPr/>
            </p:nvSpPr>
            <p:spPr bwMode="auto">
              <a:xfrm>
                <a:off x="2149" y="1340"/>
                <a:ext cx="999" cy="5"/>
              </a:xfrm>
              <a:prstGeom prst="rect">
                <a:avLst/>
              </a:prstGeom>
              <a:solidFill>
                <a:srgbClr val="8347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57" name="Rectangle 39">
                <a:extLst>
                  <a:ext uri="{FF2B5EF4-FFF2-40B4-BE49-F238E27FC236}">
                    <a16:creationId xmlns:a16="http://schemas.microsoft.com/office/drawing/2014/main" id="{6C2E884E-CA19-47A3-845A-FFBED3E42879}"/>
                  </a:ext>
                </a:extLst>
              </p:cNvPr>
              <p:cNvSpPr>
                <a:spLocks noChangeArrowheads="1"/>
              </p:cNvSpPr>
              <p:nvPr/>
            </p:nvSpPr>
            <p:spPr bwMode="auto">
              <a:xfrm>
                <a:off x="2149" y="1345"/>
                <a:ext cx="999" cy="5"/>
              </a:xfrm>
              <a:prstGeom prst="rect">
                <a:avLst/>
              </a:prstGeom>
              <a:solidFill>
                <a:srgbClr val="8246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58" name="Rectangle 40">
                <a:extLst>
                  <a:ext uri="{FF2B5EF4-FFF2-40B4-BE49-F238E27FC236}">
                    <a16:creationId xmlns:a16="http://schemas.microsoft.com/office/drawing/2014/main" id="{1EB498B8-FD3F-422D-8A1E-5F794819C859}"/>
                  </a:ext>
                </a:extLst>
              </p:cNvPr>
              <p:cNvSpPr>
                <a:spLocks noChangeArrowheads="1"/>
              </p:cNvSpPr>
              <p:nvPr/>
            </p:nvSpPr>
            <p:spPr bwMode="auto">
              <a:xfrm>
                <a:off x="2149" y="1350"/>
                <a:ext cx="999" cy="5"/>
              </a:xfrm>
              <a:prstGeom prst="rect">
                <a:avLst/>
              </a:prstGeom>
              <a:solidFill>
                <a:srgbClr val="8144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59" name="Rectangle 41">
                <a:extLst>
                  <a:ext uri="{FF2B5EF4-FFF2-40B4-BE49-F238E27FC236}">
                    <a16:creationId xmlns:a16="http://schemas.microsoft.com/office/drawing/2014/main" id="{32FAF499-5EDA-4240-847B-D945BE505071}"/>
                  </a:ext>
                </a:extLst>
              </p:cNvPr>
              <p:cNvSpPr>
                <a:spLocks noChangeArrowheads="1"/>
              </p:cNvSpPr>
              <p:nvPr/>
            </p:nvSpPr>
            <p:spPr bwMode="auto">
              <a:xfrm>
                <a:off x="2149" y="1355"/>
                <a:ext cx="999" cy="4"/>
              </a:xfrm>
              <a:prstGeom prst="rect">
                <a:avLst/>
              </a:prstGeom>
              <a:solidFill>
                <a:srgbClr val="8044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60" name="Rectangle 42">
                <a:extLst>
                  <a:ext uri="{FF2B5EF4-FFF2-40B4-BE49-F238E27FC236}">
                    <a16:creationId xmlns:a16="http://schemas.microsoft.com/office/drawing/2014/main" id="{2FC69EA2-EF2E-4E8C-A973-FC6AE0AF6290}"/>
                  </a:ext>
                </a:extLst>
              </p:cNvPr>
              <p:cNvSpPr>
                <a:spLocks noChangeArrowheads="1"/>
              </p:cNvSpPr>
              <p:nvPr/>
            </p:nvSpPr>
            <p:spPr bwMode="auto">
              <a:xfrm>
                <a:off x="2149" y="1359"/>
                <a:ext cx="999" cy="5"/>
              </a:xfrm>
              <a:prstGeom prst="rect">
                <a:avLst/>
              </a:prstGeom>
              <a:solidFill>
                <a:srgbClr val="7F43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61" name="Rectangle 43">
                <a:extLst>
                  <a:ext uri="{FF2B5EF4-FFF2-40B4-BE49-F238E27FC236}">
                    <a16:creationId xmlns:a16="http://schemas.microsoft.com/office/drawing/2014/main" id="{CF189499-3998-47E6-9A2F-A68755275968}"/>
                  </a:ext>
                </a:extLst>
              </p:cNvPr>
              <p:cNvSpPr>
                <a:spLocks noChangeArrowheads="1"/>
              </p:cNvSpPr>
              <p:nvPr/>
            </p:nvSpPr>
            <p:spPr bwMode="auto">
              <a:xfrm>
                <a:off x="2149" y="1364"/>
                <a:ext cx="999" cy="5"/>
              </a:xfrm>
              <a:prstGeom prst="rect">
                <a:avLst/>
              </a:prstGeom>
              <a:solidFill>
                <a:srgbClr val="7E42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62" name="Rectangle 44">
                <a:extLst>
                  <a:ext uri="{FF2B5EF4-FFF2-40B4-BE49-F238E27FC236}">
                    <a16:creationId xmlns:a16="http://schemas.microsoft.com/office/drawing/2014/main" id="{366FCF30-B124-4642-9B1D-A624BC444AEE}"/>
                  </a:ext>
                </a:extLst>
              </p:cNvPr>
              <p:cNvSpPr>
                <a:spLocks noChangeArrowheads="1"/>
              </p:cNvSpPr>
              <p:nvPr/>
            </p:nvSpPr>
            <p:spPr bwMode="auto">
              <a:xfrm>
                <a:off x="2149" y="1369"/>
                <a:ext cx="999" cy="5"/>
              </a:xfrm>
              <a:prstGeom prst="rect">
                <a:avLst/>
              </a:prstGeom>
              <a:solidFill>
                <a:srgbClr val="7D41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63" name="Rectangle 45">
                <a:extLst>
                  <a:ext uri="{FF2B5EF4-FFF2-40B4-BE49-F238E27FC236}">
                    <a16:creationId xmlns:a16="http://schemas.microsoft.com/office/drawing/2014/main" id="{FD06D9EB-BEF2-4F25-BF7B-4E474B382FC5}"/>
                  </a:ext>
                </a:extLst>
              </p:cNvPr>
              <p:cNvSpPr>
                <a:spLocks noChangeArrowheads="1"/>
              </p:cNvSpPr>
              <p:nvPr/>
            </p:nvSpPr>
            <p:spPr bwMode="auto">
              <a:xfrm>
                <a:off x="2149" y="1374"/>
                <a:ext cx="999" cy="5"/>
              </a:xfrm>
              <a:prstGeom prst="rect">
                <a:avLst/>
              </a:prstGeom>
              <a:solidFill>
                <a:srgbClr val="7C40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64" name="Rectangle 46">
                <a:extLst>
                  <a:ext uri="{FF2B5EF4-FFF2-40B4-BE49-F238E27FC236}">
                    <a16:creationId xmlns:a16="http://schemas.microsoft.com/office/drawing/2014/main" id="{36A50857-A78F-4569-8248-F0F643FD10C6}"/>
                  </a:ext>
                </a:extLst>
              </p:cNvPr>
              <p:cNvSpPr>
                <a:spLocks noChangeArrowheads="1"/>
              </p:cNvSpPr>
              <p:nvPr/>
            </p:nvSpPr>
            <p:spPr bwMode="auto">
              <a:xfrm>
                <a:off x="2149" y="1379"/>
                <a:ext cx="999" cy="4"/>
              </a:xfrm>
              <a:prstGeom prst="rect">
                <a:avLst/>
              </a:prstGeom>
              <a:solidFill>
                <a:srgbClr val="7B3F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65" name="Rectangle 47">
                <a:extLst>
                  <a:ext uri="{FF2B5EF4-FFF2-40B4-BE49-F238E27FC236}">
                    <a16:creationId xmlns:a16="http://schemas.microsoft.com/office/drawing/2014/main" id="{42B93936-CB75-4B71-B2D3-D4A6904F8E68}"/>
                  </a:ext>
                </a:extLst>
              </p:cNvPr>
              <p:cNvSpPr>
                <a:spLocks noChangeArrowheads="1"/>
              </p:cNvSpPr>
              <p:nvPr/>
            </p:nvSpPr>
            <p:spPr bwMode="auto">
              <a:xfrm>
                <a:off x="2149" y="1383"/>
                <a:ext cx="999" cy="5"/>
              </a:xfrm>
              <a:prstGeom prst="rect">
                <a:avLst/>
              </a:prstGeom>
              <a:solidFill>
                <a:srgbClr val="7A3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66" name="Rectangle 48">
                <a:extLst>
                  <a:ext uri="{FF2B5EF4-FFF2-40B4-BE49-F238E27FC236}">
                    <a16:creationId xmlns:a16="http://schemas.microsoft.com/office/drawing/2014/main" id="{78178131-7374-4EF5-934F-F3FA893DEBC5}"/>
                  </a:ext>
                </a:extLst>
              </p:cNvPr>
              <p:cNvSpPr>
                <a:spLocks noChangeArrowheads="1"/>
              </p:cNvSpPr>
              <p:nvPr/>
            </p:nvSpPr>
            <p:spPr bwMode="auto">
              <a:xfrm>
                <a:off x="2149" y="1388"/>
                <a:ext cx="999" cy="5"/>
              </a:xfrm>
              <a:prstGeom prst="rect">
                <a:avLst/>
              </a:prstGeom>
              <a:solidFill>
                <a:srgbClr val="793E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67" name="Rectangle 49">
                <a:extLst>
                  <a:ext uri="{FF2B5EF4-FFF2-40B4-BE49-F238E27FC236}">
                    <a16:creationId xmlns:a16="http://schemas.microsoft.com/office/drawing/2014/main" id="{E86DCDA4-11A1-45D6-BF83-8D5EC415C6C9}"/>
                  </a:ext>
                </a:extLst>
              </p:cNvPr>
              <p:cNvSpPr>
                <a:spLocks noChangeArrowheads="1"/>
              </p:cNvSpPr>
              <p:nvPr/>
            </p:nvSpPr>
            <p:spPr bwMode="auto">
              <a:xfrm>
                <a:off x="2149" y="1393"/>
                <a:ext cx="999" cy="5"/>
              </a:xfrm>
              <a:prstGeom prst="rect">
                <a:avLst/>
              </a:prstGeom>
              <a:solidFill>
                <a:srgbClr val="783D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68" name="Rectangle 50">
                <a:extLst>
                  <a:ext uri="{FF2B5EF4-FFF2-40B4-BE49-F238E27FC236}">
                    <a16:creationId xmlns:a16="http://schemas.microsoft.com/office/drawing/2014/main" id="{3E1B93BE-0126-49CC-8026-FED62E452DD2}"/>
                  </a:ext>
                </a:extLst>
              </p:cNvPr>
              <p:cNvSpPr>
                <a:spLocks noChangeArrowheads="1"/>
              </p:cNvSpPr>
              <p:nvPr/>
            </p:nvSpPr>
            <p:spPr bwMode="auto">
              <a:xfrm>
                <a:off x="2149" y="1398"/>
                <a:ext cx="999" cy="5"/>
              </a:xfrm>
              <a:prstGeom prst="rect">
                <a:avLst/>
              </a:prstGeom>
              <a:solidFill>
                <a:srgbClr val="773C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69" name="Rectangle 51">
                <a:extLst>
                  <a:ext uri="{FF2B5EF4-FFF2-40B4-BE49-F238E27FC236}">
                    <a16:creationId xmlns:a16="http://schemas.microsoft.com/office/drawing/2014/main" id="{4C564714-5A0E-40E3-AD73-6ACD067F6192}"/>
                  </a:ext>
                </a:extLst>
              </p:cNvPr>
              <p:cNvSpPr>
                <a:spLocks noChangeArrowheads="1"/>
              </p:cNvSpPr>
              <p:nvPr/>
            </p:nvSpPr>
            <p:spPr bwMode="auto">
              <a:xfrm>
                <a:off x="2149" y="1403"/>
                <a:ext cx="999" cy="4"/>
              </a:xfrm>
              <a:prstGeom prst="rect">
                <a:avLst/>
              </a:prstGeom>
              <a:solidFill>
                <a:srgbClr val="773B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70" name="Rectangle 52">
                <a:extLst>
                  <a:ext uri="{FF2B5EF4-FFF2-40B4-BE49-F238E27FC236}">
                    <a16:creationId xmlns:a16="http://schemas.microsoft.com/office/drawing/2014/main" id="{41078F4E-2E52-45F4-8A82-2DCB43EB1B85}"/>
                  </a:ext>
                </a:extLst>
              </p:cNvPr>
              <p:cNvSpPr>
                <a:spLocks noChangeArrowheads="1"/>
              </p:cNvSpPr>
              <p:nvPr/>
            </p:nvSpPr>
            <p:spPr bwMode="auto">
              <a:xfrm>
                <a:off x="2149" y="1407"/>
                <a:ext cx="999" cy="5"/>
              </a:xfrm>
              <a:prstGeom prst="rect">
                <a:avLst/>
              </a:prstGeom>
              <a:solidFill>
                <a:srgbClr val="763A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71" name="Rectangle 53">
                <a:extLst>
                  <a:ext uri="{FF2B5EF4-FFF2-40B4-BE49-F238E27FC236}">
                    <a16:creationId xmlns:a16="http://schemas.microsoft.com/office/drawing/2014/main" id="{1CE579A1-FE2F-4E50-BB9C-E8071894259D}"/>
                  </a:ext>
                </a:extLst>
              </p:cNvPr>
              <p:cNvSpPr>
                <a:spLocks noChangeArrowheads="1"/>
              </p:cNvSpPr>
              <p:nvPr/>
            </p:nvSpPr>
            <p:spPr bwMode="auto">
              <a:xfrm>
                <a:off x="2149" y="1412"/>
                <a:ext cx="999" cy="5"/>
              </a:xfrm>
              <a:prstGeom prst="rect">
                <a:avLst/>
              </a:prstGeom>
              <a:solidFill>
                <a:srgbClr val="7539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72" name="Rectangle 54">
                <a:extLst>
                  <a:ext uri="{FF2B5EF4-FFF2-40B4-BE49-F238E27FC236}">
                    <a16:creationId xmlns:a16="http://schemas.microsoft.com/office/drawing/2014/main" id="{E8F974B2-8869-4918-A614-A2A3A4E43740}"/>
                  </a:ext>
                </a:extLst>
              </p:cNvPr>
              <p:cNvSpPr>
                <a:spLocks noChangeArrowheads="1"/>
              </p:cNvSpPr>
              <p:nvPr/>
            </p:nvSpPr>
            <p:spPr bwMode="auto">
              <a:xfrm>
                <a:off x="2149" y="1417"/>
                <a:ext cx="999" cy="5"/>
              </a:xfrm>
              <a:prstGeom prst="rect">
                <a:avLst/>
              </a:prstGeom>
              <a:solidFill>
                <a:srgbClr val="7439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73" name="Rectangle 55">
                <a:extLst>
                  <a:ext uri="{FF2B5EF4-FFF2-40B4-BE49-F238E27FC236}">
                    <a16:creationId xmlns:a16="http://schemas.microsoft.com/office/drawing/2014/main" id="{B7040E2B-7F5F-496C-BC81-B7C7FEBA209D}"/>
                  </a:ext>
                </a:extLst>
              </p:cNvPr>
              <p:cNvSpPr>
                <a:spLocks noChangeArrowheads="1"/>
              </p:cNvSpPr>
              <p:nvPr/>
            </p:nvSpPr>
            <p:spPr bwMode="auto">
              <a:xfrm>
                <a:off x="2149" y="1422"/>
                <a:ext cx="999" cy="5"/>
              </a:xfrm>
              <a:prstGeom prst="rect">
                <a:avLst/>
              </a:prstGeom>
              <a:solidFill>
                <a:srgbClr val="7338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74" name="Rectangle 56">
                <a:extLst>
                  <a:ext uri="{FF2B5EF4-FFF2-40B4-BE49-F238E27FC236}">
                    <a16:creationId xmlns:a16="http://schemas.microsoft.com/office/drawing/2014/main" id="{4DD9BD1E-C8BC-4512-9DE4-655BD6B3878F}"/>
                  </a:ext>
                </a:extLst>
              </p:cNvPr>
              <p:cNvSpPr>
                <a:spLocks noChangeArrowheads="1"/>
              </p:cNvSpPr>
              <p:nvPr/>
            </p:nvSpPr>
            <p:spPr bwMode="auto">
              <a:xfrm>
                <a:off x="2149" y="1427"/>
                <a:ext cx="999" cy="4"/>
              </a:xfrm>
              <a:prstGeom prst="rect">
                <a:avLst/>
              </a:prstGeom>
              <a:solidFill>
                <a:srgbClr val="7237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75" name="Rectangle 57">
                <a:extLst>
                  <a:ext uri="{FF2B5EF4-FFF2-40B4-BE49-F238E27FC236}">
                    <a16:creationId xmlns:a16="http://schemas.microsoft.com/office/drawing/2014/main" id="{7E6C30BB-14C6-4E48-AD05-A16E0B46EFE1}"/>
                  </a:ext>
                </a:extLst>
              </p:cNvPr>
              <p:cNvSpPr>
                <a:spLocks noChangeArrowheads="1"/>
              </p:cNvSpPr>
              <p:nvPr/>
            </p:nvSpPr>
            <p:spPr bwMode="auto">
              <a:xfrm>
                <a:off x="2149" y="1431"/>
                <a:ext cx="999" cy="5"/>
              </a:xfrm>
              <a:prstGeom prst="rect">
                <a:avLst/>
              </a:prstGeom>
              <a:solidFill>
                <a:srgbClr val="7136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072" name="Rectangle 58">
                <a:extLst>
                  <a:ext uri="{FF2B5EF4-FFF2-40B4-BE49-F238E27FC236}">
                    <a16:creationId xmlns:a16="http://schemas.microsoft.com/office/drawing/2014/main" id="{08A27143-95FE-474C-AC80-672B2ECDAAFB}"/>
                  </a:ext>
                </a:extLst>
              </p:cNvPr>
              <p:cNvSpPr>
                <a:spLocks noChangeArrowheads="1"/>
              </p:cNvSpPr>
              <p:nvPr/>
            </p:nvSpPr>
            <p:spPr bwMode="auto">
              <a:xfrm>
                <a:off x="2149" y="1436"/>
                <a:ext cx="999" cy="5"/>
              </a:xfrm>
              <a:prstGeom prst="rect">
                <a:avLst/>
              </a:prstGeom>
              <a:solidFill>
                <a:srgbClr val="7035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073" name="Rectangle 59">
                <a:extLst>
                  <a:ext uri="{FF2B5EF4-FFF2-40B4-BE49-F238E27FC236}">
                    <a16:creationId xmlns:a16="http://schemas.microsoft.com/office/drawing/2014/main" id="{E6D9440C-C38E-4E8A-9CE5-98DDDDF08677}"/>
                  </a:ext>
                </a:extLst>
              </p:cNvPr>
              <p:cNvSpPr>
                <a:spLocks noChangeArrowheads="1"/>
              </p:cNvSpPr>
              <p:nvPr/>
            </p:nvSpPr>
            <p:spPr bwMode="auto">
              <a:xfrm>
                <a:off x="2149" y="1441"/>
                <a:ext cx="999" cy="5"/>
              </a:xfrm>
              <a:prstGeom prst="rect">
                <a:avLst/>
              </a:prstGeom>
              <a:solidFill>
                <a:srgbClr val="6F34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074" name="Rectangle 60">
                <a:extLst>
                  <a:ext uri="{FF2B5EF4-FFF2-40B4-BE49-F238E27FC236}">
                    <a16:creationId xmlns:a16="http://schemas.microsoft.com/office/drawing/2014/main" id="{D0921C25-5F1E-4FA6-9AE5-A5D601DDA0FB}"/>
                  </a:ext>
                </a:extLst>
              </p:cNvPr>
              <p:cNvSpPr>
                <a:spLocks noChangeArrowheads="1"/>
              </p:cNvSpPr>
              <p:nvPr/>
            </p:nvSpPr>
            <p:spPr bwMode="auto">
              <a:xfrm>
                <a:off x="2149" y="1446"/>
                <a:ext cx="999" cy="9"/>
              </a:xfrm>
              <a:prstGeom prst="rect">
                <a:avLst/>
              </a:prstGeom>
              <a:solidFill>
                <a:srgbClr val="6E33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075" name="Rectangle 61">
                <a:extLst>
                  <a:ext uri="{FF2B5EF4-FFF2-40B4-BE49-F238E27FC236}">
                    <a16:creationId xmlns:a16="http://schemas.microsoft.com/office/drawing/2014/main" id="{16315C7B-932A-4C39-B970-DB21143ED388}"/>
                  </a:ext>
                </a:extLst>
              </p:cNvPr>
              <p:cNvSpPr>
                <a:spLocks noChangeArrowheads="1"/>
              </p:cNvSpPr>
              <p:nvPr/>
            </p:nvSpPr>
            <p:spPr bwMode="auto">
              <a:xfrm>
                <a:off x="2149" y="1455"/>
                <a:ext cx="999" cy="5"/>
              </a:xfrm>
              <a:prstGeom prst="rect">
                <a:avLst/>
              </a:prstGeom>
              <a:solidFill>
                <a:srgbClr val="6D32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076" name="Rectangle 62">
                <a:extLst>
                  <a:ext uri="{FF2B5EF4-FFF2-40B4-BE49-F238E27FC236}">
                    <a16:creationId xmlns:a16="http://schemas.microsoft.com/office/drawing/2014/main" id="{3B856E43-3C46-4EC3-A59F-0DD7A57FCF74}"/>
                  </a:ext>
                </a:extLst>
              </p:cNvPr>
              <p:cNvSpPr>
                <a:spLocks noChangeArrowheads="1"/>
              </p:cNvSpPr>
              <p:nvPr/>
            </p:nvSpPr>
            <p:spPr bwMode="auto">
              <a:xfrm>
                <a:off x="2149" y="1460"/>
                <a:ext cx="999" cy="5"/>
              </a:xfrm>
              <a:prstGeom prst="rect">
                <a:avLst/>
              </a:prstGeom>
              <a:solidFill>
                <a:srgbClr val="6C32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085" name="Rectangle 63">
                <a:extLst>
                  <a:ext uri="{FF2B5EF4-FFF2-40B4-BE49-F238E27FC236}">
                    <a16:creationId xmlns:a16="http://schemas.microsoft.com/office/drawing/2014/main" id="{99FC4048-7813-408A-A2EA-7F4735DC3088}"/>
                  </a:ext>
                </a:extLst>
              </p:cNvPr>
              <p:cNvSpPr>
                <a:spLocks noChangeArrowheads="1"/>
              </p:cNvSpPr>
              <p:nvPr/>
            </p:nvSpPr>
            <p:spPr bwMode="auto">
              <a:xfrm>
                <a:off x="2149" y="1465"/>
                <a:ext cx="999" cy="5"/>
              </a:xfrm>
              <a:prstGeom prst="rect">
                <a:avLst/>
              </a:prstGeom>
              <a:solidFill>
                <a:srgbClr val="6B31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086" name="Rectangle 64">
                <a:extLst>
                  <a:ext uri="{FF2B5EF4-FFF2-40B4-BE49-F238E27FC236}">
                    <a16:creationId xmlns:a16="http://schemas.microsoft.com/office/drawing/2014/main" id="{E247D3F3-2610-4E2A-A029-902A8FF7EDEA}"/>
                  </a:ext>
                </a:extLst>
              </p:cNvPr>
              <p:cNvSpPr>
                <a:spLocks noChangeArrowheads="1"/>
              </p:cNvSpPr>
              <p:nvPr/>
            </p:nvSpPr>
            <p:spPr bwMode="auto">
              <a:xfrm>
                <a:off x="2149" y="1470"/>
                <a:ext cx="999" cy="5"/>
              </a:xfrm>
              <a:prstGeom prst="rect">
                <a:avLst/>
              </a:prstGeom>
              <a:solidFill>
                <a:srgbClr val="6A31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087" name="Rectangle 65">
                <a:extLst>
                  <a:ext uri="{FF2B5EF4-FFF2-40B4-BE49-F238E27FC236}">
                    <a16:creationId xmlns:a16="http://schemas.microsoft.com/office/drawing/2014/main" id="{5F3772A2-9859-40B6-82BE-2E9E83896C5C}"/>
                  </a:ext>
                </a:extLst>
              </p:cNvPr>
              <p:cNvSpPr>
                <a:spLocks noChangeArrowheads="1"/>
              </p:cNvSpPr>
              <p:nvPr/>
            </p:nvSpPr>
            <p:spPr bwMode="auto">
              <a:xfrm>
                <a:off x="2149" y="1475"/>
                <a:ext cx="999" cy="4"/>
              </a:xfrm>
              <a:prstGeom prst="rect">
                <a:avLst/>
              </a:prstGeom>
              <a:solidFill>
                <a:srgbClr val="6930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088" name="Rectangle 66">
                <a:extLst>
                  <a:ext uri="{FF2B5EF4-FFF2-40B4-BE49-F238E27FC236}">
                    <a16:creationId xmlns:a16="http://schemas.microsoft.com/office/drawing/2014/main" id="{4D8251E8-BC74-4D55-8453-9DB145A19BDF}"/>
                  </a:ext>
                </a:extLst>
              </p:cNvPr>
              <p:cNvSpPr>
                <a:spLocks noChangeArrowheads="1"/>
              </p:cNvSpPr>
              <p:nvPr/>
            </p:nvSpPr>
            <p:spPr bwMode="auto">
              <a:xfrm>
                <a:off x="2149" y="1479"/>
                <a:ext cx="999" cy="5"/>
              </a:xfrm>
              <a:prstGeom prst="rect">
                <a:avLst/>
              </a:prstGeom>
              <a:solidFill>
                <a:srgbClr val="6830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089" name="Rectangle 67">
                <a:extLst>
                  <a:ext uri="{FF2B5EF4-FFF2-40B4-BE49-F238E27FC236}">
                    <a16:creationId xmlns:a16="http://schemas.microsoft.com/office/drawing/2014/main" id="{8E34219D-912C-4A99-926E-CAC415901FD6}"/>
                  </a:ext>
                </a:extLst>
              </p:cNvPr>
              <p:cNvSpPr>
                <a:spLocks noChangeArrowheads="1"/>
              </p:cNvSpPr>
              <p:nvPr/>
            </p:nvSpPr>
            <p:spPr bwMode="auto">
              <a:xfrm>
                <a:off x="2149" y="1484"/>
                <a:ext cx="999" cy="5"/>
              </a:xfrm>
              <a:prstGeom prst="rect">
                <a:avLst/>
              </a:prstGeom>
              <a:solidFill>
                <a:srgbClr val="672F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090" name="Rectangle 68">
                <a:extLst>
                  <a:ext uri="{FF2B5EF4-FFF2-40B4-BE49-F238E27FC236}">
                    <a16:creationId xmlns:a16="http://schemas.microsoft.com/office/drawing/2014/main" id="{4753F5F1-4BDB-4FE5-977D-972BBFD4FE0D}"/>
                  </a:ext>
                </a:extLst>
              </p:cNvPr>
              <p:cNvSpPr>
                <a:spLocks noChangeArrowheads="1"/>
              </p:cNvSpPr>
              <p:nvPr/>
            </p:nvSpPr>
            <p:spPr bwMode="auto">
              <a:xfrm>
                <a:off x="2149" y="1489"/>
                <a:ext cx="999" cy="5"/>
              </a:xfrm>
              <a:prstGeom prst="rect">
                <a:avLst/>
              </a:prstGeom>
              <a:solidFill>
                <a:srgbClr val="662F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091" name="Rectangle 69">
                <a:extLst>
                  <a:ext uri="{FF2B5EF4-FFF2-40B4-BE49-F238E27FC236}">
                    <a16:creationId xmlns:a16="http://schemas.microsoft.com/office/drawing/2014/main" id="{EEF01FAE-609A-429B-B089-60335869D274}"/>
                  </a:ext>
                </a:extLst>
              </p:cNvPr>
              <p:cNvSpPr>
                <a:spLocks noChangeArrowheads="1"/>
              </p:cNvSpPr>
              <p:nvPr/>
            </p:nvSpPr>
            <p:spPr bwMode="auto">
              <a:xfrm>
                <a:off x="2149" y="1494"/>
                <a:ext cx="999" cy="5"/>
              </a:xfrm>
              <a:prstGeom prst="rect">
                <a:avLst/>
              </a:prstGeom>
              <a:solidFill>
                <a:srgbClr val="652E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092" name="Rectangle 70">
                <a:extLst>
                  <a:ext uri="{FF2B5EF4-FFF2-40B4-BE49-F238E27FC236}">
                    <a16:creationId xmlns:a16="http://schemas.microsoft.com/office/drawing/2014/main" id="{1455ABB9-C26F-4055-956A-ED4BED7602C3}"/>
                  </a:ext>
                </a:extLst>
              </p:cNvPr>
              <p:cNvSpPr>
                <a:spLocks noChangeArrowheads="1"/>
              </p:cNvSpPr>
              <p:nvPr/>
            </p:nvSpPr>
            <p:spPr bwMode="auto">
              <a:xfrm>
                <a:off x="2149" y="1499"/>
                <a:ext cx="999" cy="5"/>
              </a:xfrm>
              <a:prstGeom prst="rect">
                <a:avLst/>
              </a:prstGeom>
              <a:solidFill>
                <a:srgbClr val="642E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093" name="Rectangle 71">
                <a:extLst>
                  <a:ext uri="{FF2B5EF4-FFF2-40B4-BE49-F238E27FC236}">
                    <a16:creationId xmlns:a16="http://schemas.microsoft.com/office/drawing/2014/main" id="{C1EDE17B-E18A-4A04-8F57-990F50524B7A}"/>
                  </a:ext>
                </a:extLst>
              </p:cNvPr>
              <p:cNvSpPr>
                <a:spLocks noChangeArrowheads="1"/>
              </p:cNvSpPr>
              <p:nvPr/>
            </p:nvSpPr>
            <p:spPr bwMode="auto">
              <a:xfrm>
                <a:off x="2149" y="1504"/>
                <a:ext cx="999" cy="4"/>
              </a:xfrm>
              <a:prstGeom prst="rect">
                <a:avLst/>
              </a:prstGeom>
              <a:solidFill>
                <a:srgbClr val="632D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094" name="Rectangle 72">
                <a:extLst>
                  <a:ext uri="{FF2B5EF4-FFF2-40B4-BE49-F238E27FC236}">
                    <a16:creationId xmlns:a16="http://schemas.microsoft.com/office/drawing/2014/main" id="{F7A530E8-620D-4AD1-A3E3-018D226B91F3}"/>
                  </a:ext>
                </a:extLst>
              </p:cNvPr>
              <p:cNvSpPr>
                <a:spLocks noChangeArrowheads="1"/>
              </p:cNvSpPr>
              <p:nvPr/>
            </p:nvSpPr>
            <p:spPr bwMode="auto">
              <a:xfrm>
                <a:off x="2149" y="1508"/>
                <a:ext cx="999" cy="5"/>
              </a:xfrm>
              <a:prstGeom prst="rect">
                <a:avLst/>
              </a:prstGeom>
              <a:solidFill>
                <a:srgbClr val="622D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095" name="Rectangle 73">
                <a:extLst>
                  <a:ext uri="{FF2B5EF4-FFF2-40B4-BE49-F238E27FC236}">
                    <a16:creationId xmlns:a16="http://schemas.microsoft.com/office/drawing/2014/main" id="{1935ED33-0F65-4B81-AFCC-3D71545F66B7}"/>
                  </a:ext>
                </a:extLst>
              </p:cNvPr>
              <p:cNvSpPr>
                <a:spLocks noChangeArrowheads="1"/>
              </p:cNvSpPr>
              <p:nvPr/>
            </p:nvSpPr>
            <p:spPr bwMode="auto">
              <a:xfrm>
                <a:off x="2149" y="1513"/>
                <a:ext cx="999" cy="5"/>
              </a:xfrm>
              <a:prstGeom prst="rect">
                <a:avLst/>
              </a:prstGeom>
              <a:solidFill>
                <a:srgbClr val="622C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096" name="Rectangle 74">
                <a:extLst>
                  <a:ext uri="{FF2B5EF4-FFF2-40B4-BE49-F238E27FC236}">
                    <a16:creationId xmlns:a16="http://schemas.microsoft.com/office/drawing/2014/main" id="{70C5CF7D-1A26-4A58-8D2E-FA88DF809691}"/>
                  </a:ext>
                </a:extLst>
              </p:cNvPr>
              <p:cNvSpPr>
                <a:spLocks noChangeArrowheads="1"/>
              </p:cNvSpPr>
              <p:nvPr/>
            </p:nvSpPr>
            <p:spPr bwMode="auto">
              <a:xfrm>
                <a:off x="2149" y="1518"/>
                <a:ext cx="999" cy="5"/>
              </a:xfrm>
              <a:prstGeom prst="rect">
                <a:avLst/>
              </a:prstGeom>
              <a:solidFill>
                <a:srgbClr val="612C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097" name="Rectangle 75">
                <a:extLst>
                  <a:ext uri="{FF2B5EF4-FFF2-40B4-BE49-F238E27FC236}">
                    <a16:creationId xmlns:a16="http://schemas.microsoft.com/office/drawing/2014/main" id="{96B8BDF4-1FEE-43C4-B513-C365F4E84D88}"/>
                  </a:ext>
                </a:extLst>
              </p:cNvPr>
              <p:cNvSpPr>
                <a:spLocks noChangeArrowheads="1"/>
              </p:cNvSpPr>
              <p:nvPr/>
            </p:nvSpPr>
            <p:spPr bwMode="auto">
              <a:xfrm>
                <a:off x="2149" y="1523"/>
                <a:ext cx="999" cy="5"/>
              </a:xfrm>
              <a:prstGeom prst="rect">
                <a:avLst/>
              </a:prstGeom>
              <a:solidFill>
                <a:srgbClr val="602B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098" name="Rectangle 76">
                <a:extLst>
                  <a:ext uri="{FF2B5EF4-FFF2-40B4-BE49-F238E27FC236}">
                    <a16:creationId xmlns:a16="http://schemas.microsoft.com/office/drawing/2014/main" id="{141CCAC8-BB07-463B-9C5C-C78C33309A8B}"/>
                  </a:ext>
                </a:extLst>
              </p:cNvPr>
              <p:cNvSpPr>
                <a:spLocks noChangeArrowheads="1"/>
              </p:cNvSpPr>
              <p:nvPr/>
            </p:nvSpPr>
            <p:spPr bwMode="auto">
              <a:xfrm>
                <a:off x="2149" y="1528"/>
                <a:ext cx="999" cy="4"/>
              </a:xfrm>
              <a:prstGeom prst="rect">
                <a:avLst/>
              </a:prstGeom>
              <a:solidFill>
                <a:srgbClr val="5F2B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099" name="Rectangle 77">
                <a:extLst>
                  <a:ext uri="{FF2B5EF4-FFF2-40B4-BE49-F238E27FC236}">
                    <a16:creationId xmlns:a16="http://schemas.microsoft.com/office/drawing/2014/main" id="{35A561A7-58CB-481F-901C-16BE9FCC0959}"/>
                  </a:ext>
                </a:extLst>
              </p:cNvPr>
              <p:cNvSpPr>
                <a:spLocks noChangeArrowheads="1"/>
              </p:cNvSpPr>
              <p:nvPr/>
            </p:nvSpPr>
            <p:spPr bwMode="auto">
              <a:xfrm>
                <a:off x="2149" y="1532"/>
                <a:ext cx="999" cy="5"/>
              </a:xfrm>
              <a:prstGeom prst="rect">
                <a:avLst/>
              </a:prstGeom>
              <a:solidFill>
                <a:srgbClr val="5E2A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00" name="Rectangle 78">
                <a:extLst>
                  <a:ext uri="{FF2B5EF4-FFF2-40B4-BE49-F238E27FC236}">
                    <a16:creationId xmlns:a16="http://schemas.microsoft.com/office/drawing/2014/main" id="{090A66BE-79EF-4746-9F44-5BA11566F915}"/>
                  </a:ext>
                </a:extLst>
              </p:cNvPr>
              <p:cNvSpPr>
                <a:spLocks noChangeArrowheads="1"/>
              </p:cNvSpPr>
              <p:nvPr/>
            </p:nvSpPr>
            <p:spPr bwMode="auto">
              <a:xfrm>
                <a:off x="2149" y="1537"/>
                <a:ext cx="999" cy="5"/>
              </a:xfrm>
              <a:prstGeom prst="rect">
                <a:avLst/>
              </a:prstGeom>
              <a:solidFill>
                <a:srgbClr val="5D2A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01" name="Rectangle 79">
                <a:extLst>
                  <a:ext uri="{FF2B5EF4-FFF2-40B4-BE49-F238E27FC236}">
                    <a16:creationId xmlns:a16="http://schemas.microsoft.com/office/drawing/2014/main" id="{B1E1863E-4C8F-460A-AA48-C9882F9C7F23}"/>
                  </a:ext>
                </a:extLst>
              </p:cNvPr>
              <p:cNvSpPr>
                <a:spLocks noChangeArrowheads="1"/>
              </p:cNvSpPr>
              <p:nvPr/>
            </p:nvSpPr>
            <p:spPr bwMode="auto">
              <a:xfrm>
                <a:off x="2149" y="1542"/>
                <a:ext cx="999" cy="5"/>
              </a:xfrm>
              <a:prstGeom prst="rect">
                <a:avLst/>
              </a:prstGeom>
              <a:solidFill>
                <a:srgbClr val="5C29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02" name="Rectangle 80">
                <a:extLst>
                  <a:ext uri="{FF2B5EF4-FFF2-40B4-BE49-F238E27FC236}">
                    <a16:creationId xmlns:a16="http://schemas.microsoft.com/office/drawing/2014/main" id="{BA43902F-2735-4708-8503-EAB0A5D3A8A8}"/>
                  </a:ext>
                </a:extLst>
              </p:cNvPr>
              <p:cNvSpPr>
                <a:spLocks noChangeArrowheads="1"/>
              </p:cNvSpPr>
              <p:nvPr/>
            </p:nvSpPr>
            <p:spPr bwMode="auto">
              <a:xfrm>
                <a:off x="2149" y="1547"/>
                <a:ext cx="999" cy="5"/>
              </a:xfrm>
              <a:prstGeom prst="rect">
                <a:avLst/>
              </a:prstGeom>
              <a:solidFill>
                <a:srgbClr val="5B29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03" name="Rectangle 81">
                <a:extLst>
                  <a:ext uri="{FF2B5EF4-FFF2-40B4-BE49-F238E27FC236}">
                    <a16:creationId xmlns:a16="http://schemas.microsoft.com/office/drawing/2014/main" id="{88FE04B6-C27B-4B42-A301-E1EBAB0F55BE}"/>
                  </a:ext>
                </a:extLst>
              </p:cNvPr>
              <p:cNvSpPr>
                <a:spLocks noChangeArrowheads="1"/>
              </p:cNvSpPr>
              <p:nvPr/>
            </p:nvSpPr>
            <p:spPr bwMode="auto">
              <a:xfrm>
                <a:off x="2149" y="1552"/>
                <a:ext cx="999" cy="4"/>
              </a:xfrm>
              <a:prstGeom prst="rect">
                <a:avLst/>
              </a:prstGeom>
              <a:solidFill>
                <a:srgbClr val="5A28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04" name="Rectangle 82">
                <a:extLst>
                  <a:ext uri="{FF2B5EF4-FFF2-40B4-BE49-F238E27FC236}">
                    <a16:creationId xmlns:a16="http://schemas.microsoft.com/office/drawing/2014/main" id="{145853E1-2FF9-4953-8BB0-3C681D595FCB}"/>
                  </a:ext>
                </a:extLst>
              </p:cNvPr>
              <p:cNvSpPr>
                <a:spLocks noChangeArrowheads="1"/>
              </p:cNvSpPr>
              <p:nvPr/>
            </p:nvSpPr>
            <p:spPr bwMode="auto">
              <a:xfrm>
                <a:off x="2149" y="1556"/>
                <a:ext cx="999" cy="5"/>
              </a:xfrm>
              <a:prstGeom prst="rect">
                <a:avLst/>
              </a:prstGeom>
              <a:solidFill>
                <a:srgbClr val="5928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05" name="Rectangle 83">
                <a:extLst>
                  <a:ext uri="{FF2B5EF4-FFF2-40B4-BE49-F238E27FC236}">
                    <a16:creationId xmlns:a16="http://schemas.microsoft.com/office/drawing/2014/main" id="{E10E95B3-D916-4B21-BC53-5E722909926F}"/>
                  </a:ext>
                </a:extLst>
              </p:cNvPr>
              <p:cNvSpPr>
                <a:spLocks noChangeArrowheads="1"/>
              </p:cNvSpPr>
              <p:nvPr/>
            </p:nvSpPr>
            <p:spPr bwMode="auto">
              <a:xfrm>
                <a:off x="2149" y="1561"/>
                <a:ext cx="999" cy="5"/>
              </a:xfrm>
              <a:prstGeom prst="rect">
                <a:avLst/>
              </a:prstGeom>
              <a:solidFill>
                <a:srgbClr val="5827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06" name="Rectangle 84">
                <a:extLst>
                  <a:ext uri="{FF2B5EF4-FFF2-40B4-BE49-F238E27FC236}">
                    <a16:creationId xmlns:a16="http://schemas.microsoft.com/office/drawing/2014/main" id="{000C5678-E1C3-4C84-AF29-02D5B8F42BB5}"/>
                  </a:ext>
                </a:extLst>
              </p:cNvPr>
              <p:cNvSpPr>
                <a:spLocks noChangeArrowheads="1"/>
              </p:cNvSpPr>
              <p:nvPr/>
            </p:nvSpPr>
            <p:spPr bwMode="auto">
              <a:xfrm>
                <a:off x="2149" y="1566"/>
                <a:ext cx="999" cy="5"/>
              </a:xfrm>
              <a:prstGeom prst="rect">
                <a:avLst/>
              </a:prstGeom>
              <a:solidFill>
                <a:srgbClr val="5727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07" name="Rectangle 85">
                <a:extLst>
                  <a:ext uri="{FF2B5EF4-FFF2-40B4-BE49-F238E27FC236}">
                    <a16:creationId xmlns:a16="http://schemas.microsoft.com/office/drawing/2014/main" id="{32BAFAB4-0BAC-447F-B0B5-22A49EC3DCD6}"/>
                  </a:ext>
                </a:extLst>
              </p:cNvPr>
              <p:cNvSpPr>
                <a:spLocks noChangeArrowheads="1"/>
              </p:cNvSpPr>
              <p:nvPr/>
            </p:nvSpPr>
            <p:spPr bwMode="auto">
              <a:xfrm>
                <a:off x="2149" y="1571"/>
                <a:ext cx="999" cy="9"/>
              </a:xfrm>
              <a:prstGeom prst="rect">
                <a:avLst/>
              </a:prstGeom>
              <a:solidFill>
                <a:srgbClr val="5626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08" name="Rectangle 86">
                <a:extLst>
                  <a:ext uri="{FF2B5EF4-FFF2-40B4-BE49-F238E27FC236}">
                    <a16:creationId xmlns:a16="http://schemas.microsoft.com/office/drawing/2014/main" id="{A3318755-3FC7-45E1-B329-456DE8F47856}"/>
                  </a:ext>
                </a:extLst>
              </p:cNvPr>
              <p:cNvSpPr>
                <a:spLocks noChangeArrowheads="1"/>
              </p:cNvSpPr>
              <p:nvPr/>
            </p:nvSpPr>
            <p:spPr bwMode="auto">
              <a:xfrm>
                <a:off x="2149" y="1580"/>
                <a:ext cx="999" cy="5"/>
              </a:xfrm>
              <a:prstGeom prst="rect">
                <a:avLst/>
              </a:prstGeom>
              <a:solidFill>
                <a:srgbClr val="5525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09" name="Rectangle 87">
                <a:extLst>
                  <a:ext uri="{FF2B5EF4-FFF2-40B4-BE49-F238E27FC236}">
                    <a16:creationId xmlns:a16="http://schemas.microsoft.com/office/drawing/2014/main" id="{89605FF7-3031-49E6-8C1C-C9FB66618099}"/>
                  </a:ext>
                </a:extLst>
              </p:cNvPr>
              <p:cNvSpPr>
                <a:spLocks noChangeArrowheads="1"/>
              </p:cNvSpPr>
              <p:nvPr/>
            </p:nvSpPr>
            <p:spPr bwMode="auto">
              <a:xfrm>
                <a:off x="2149" y="1585"/>
                <a:ext cx="999" cy="5"/>
              </a:xfrm>
              <a:prstGeom prst="rect">
                <a:avLst/>
              </a:prstGeom>
              <a:solidFill>
                <a:srgbClr val="5425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10" name="Rectangle 88">
                <a:extLst>
                  <a:ext uri="{FF2B5EF4-FFF2-40B4-BE49-F238E27FC236}">
                    <a16:creationId xmlns:a16="http://schemas.microsoft.com/office/drawing/2014/main" id="{F3A7DAE8-11C3-4D2D-A59C-00F29D245411}"/>
                  </a:ext>
                </a:extLst>
              </p:cNvPr>
              <p:cNvSpPr>
                <a:spLocks noChangeArrowheads="1"/>
              </p:cNvSpPr>
              <p:nvPr/>
            </p:nvSpPr>
            <p:spPr bwMode="auto">
              <a:xfrm>
                <a:off x="2149" y="1590"/>
                <a:ext cx="999" cy="5"/>
              </a:xfrm>
              <a:prstGeom prst="rect">
                <a:avLst/>
              </a:prstGeom>
              <a:solidFill>
                <a:srgbClr val="5324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11" name="Rectangle 89">
                <a:extLst>
                  <a:ext uri="{FF2B5EF4-FFF2-40B4-BE49-F238E27FC236}">
                    <a16:creationId xmlns:a16="http://schemas.microsoft.com/office/drawing/2014/main" id="{DD61BE09-F17F-424D-95C6-0C45FC085A1A}"/>
                  </a:ext>
                </a:extLst>
              </p:cNvPr>
              <p:cNvSpPr>
                <a:spLocks noChangeArrowheads="1"/>
              </p:cNvSpPr>
              <p:nvPr/>
            </p:nvSpPr>
            <p:spPr bwMode="auto">
              <a:xfrm>
                <a:off x="2149" y="1595"/>
                <a:ext cx="999" cy="5"/>
              </a:xfrm>
              <a:prstGeom prst="rect">
                <a:avLst/>
              </a:prstGeom>
              <a:solidFill>
                <a:srgbClr val="5224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12" name="Rectangle 90">
                <a:extLst>
                  <a:ext uri="{FF2B5EF4-FFF2-40B4-BE49-F238E27FC236}">
                    <a16:creationId xmlns:a16="http://schemas.microsoft.com/office/drawing/2014/main" id="{45CE8B8D-4DE3-401E-A57C-91A321F952C1}"/>
                  </a:ext>
                </a:extLst>
              </p:cNvPr>
              <p:cNvSpPr>
                <a:spLocks noChangeArrowheads="1"/>
              </p:cNvSpPr>
              <p:nvPr/>
            </p:nvSpPr>
            <p:spPr bwMode="auto">
              <a:xfrm>
                <a:off x="2149" y="1600"/>
                <a:ext cx="999" cy="4"/>
              </a:xfrm>
              <a:prstGeom prst="rect">
                <a:avLst/>
              </a:prstGeom>
              <a:solidFill>
                <a:srgbClr val="5123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13" name="Rectangle 91">
                <a:extLst>
                  <a:ext uri="{FF2B5EF4-FFF2-40B4-BE49-F238E27FC236}">
                    <a16:creationId xmlns:a16="http://schemas.microsoft.com/office/drawing/2014/main" id="{263C102C-BC7F-42A3-A03D-61F3481612B1}"/>
                  </a:ext>
                </a:extLst>
              </p:cNvPr>
              <p:cNvSpPr>
                <a:spLocks noChangeArrowheads="1"/>
              </p:cNvSpPr>
              <p:nvPr/>
            </p:nvSpPr>
            <p:spPr bwMode="auto">
              <a:xfrm>
                <a:off x="2149" y="1604"/>
                <a:ext cx="999" cy="5"/>
              </a:xfrm>
              <a:prstGeom prst="rect">
                <a:avLst/>
              </a:prstGeom>
              <a:solidFill>
                <a:srgbClr val="5023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14" name="Rectangle 92">
                <a:extLst>
                  <a:ext uri="{FF2B5EF4-FFF2-40B4-BE49-F238E27FC236}">
                    <a16:creationId xmlns:a16="http://schemas.microsoft.com/office/drawing/2014/main" id="{547EF631-053F-4E9D-93D5-907370710C34}"/>
                  </a:ext>
                </a:extLst>
              </p:cNvPr>
              <p:cNvSpPr>
                <a:spLocks noChangeArrowheads="1"/>
              </p:cNvSpPr>
              <p:nvPr/>
            </p:nvSpPr>
            <p:spPr bwMode="auto">
              <a:xfrm>
                <a:off x="2149" y="1609"/>
                <a:ext cx="999" cy="5"/>
              </a:xfrm>
              <a:prstGeom prst="rect">
                <a:avLst/>
              </a:prstGeom>
              <a:solidFill>
                <a:srgbClr val="4F22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15" name="Rectangle 93">
                <a:extLst>
                  <a:ext uri="{FF2B5EF4-FFF2-40B4-BE49-F238E27FC236}">
                    <a16:creationId xmlns:a16="http://schemas.microsoft.com/office/drawing/2014/main" id="{BEDECCF3-3A7A-4672-B0A9-9A3048EFEB11}"/>
                  </a:ext>
                </a:extLst>
              </p:cNvPr>
              <p:cNvSpPr>
                <a:spLocks noChangeArrowheads="1"/>
              </p:cNvSpPr>
              <p:nvPr/>
            </p:nvSpPr>
            <p:spPr bwMode="auto">
              <a:xfrm>
                <a:off x="2149" y="1614"/>
                <a:ext cx="999" cy="5"/>
              </a:xfrm>
              <a:prstGeom prst="rect">
                <a:avLst/>
              </a:prstGeom>
              <a:solidFill>
                <a:srgbClr val="4E22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16" name="Rectangle 94">
                <a:extLst>
                  <a:ext uri="{FF2B5EF4-FFF2-40B4-BE49-F238E27FC236}">
                    <a16:creationId xmlns:a16="http://schemas.microsoft.com/office/drawing/2014/main" id="{08E70DF3-6052-4C81-9BD7-C59F89948643}"/>
                  </a:ext>
                </a:extLst>
              </p:cNvPr>
              <p:cNvSpPr>
                <a:spLocks noChangeArrowheads="1"/>
              </p:cNvSpPr>
              <p:nvPr/>
            </p:nvSpPr>
            <p:spPr bwMode="auto">
              <a:xfrm>
                <a:off x="2149" y="1619"/>
                <a:ext cx="999" cy="5"/>
              </a:xfrm>
              <a:prstGeom prst="rect">
                <a:avLst/>
              </a:prstGeom>
              <a:solidFill>
                <a:srgbClr val="4D21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17" name="Rectangle 95">
                <a:extLst>
                  <a:ext uri="{FF2B5EF4-FFF2-40B4-BE49-F238E27FC236}">
                    <a16:creationId xmlns:a16="http://schemas.microsoft.com/office/drawing/2014/main" id="{38200281-62A8-420D-9026-3C0F269158D9}"/>
                  </a:ext>
                </a:extLst>
              </p:cNvPr>
              <p:cNvSpPr>
                <a:spLocks noChangeArrowheads="1"/>
              </p:cNvSpPr>
              <p:nvPr/>
            </p:nvSpPr>
            <p:spPr bwMode="auto">
              <a:xfrm>
                <a:off x="2149" y="1624"/>
                <a:ext cx="999" cy="4"/>
              </a:xfrm>
              <a:prstGeom prst="rect">
                <a:avLst/>
              </a:prstGeom>
              <a:solidFill>
                <a:srgbClr val="4C21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18" name="Rectangle 96">
                <a:extLst>
                  <a:ext uri="{FF2B5EF4-FFF2-40B4-BE49-F238E27FC236}">
                    <a16:creationId xmlns:a16="http://schemas.microsoft.com/office/drawing/2014/main" id="{C2F196FF-67B3-4484-B3D1-15B709CD97EA}"/>
                  </a:ext>
                </a:extLst>
              </p:cNvPr>
              <p:cNvSpPr>
                <a:spLocks noChangeArrowheads="1"/>
              </p:cNvSpPr>
              <p:nvPr/>
            </p:nvSpPr>
            <p:spPr bwMode="auto">
              <a:xfrm>
                <a:off x="2149" y="1628"/>
                <a:ext cx="999" cy="5"/>
              </a:xfrm>
              <a:prstGeom prst="rect">
                <a:avLst/>
              </a:prstGeom>
              <a:solidFill>
                <a:srgbClr val="4B20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19" name="Rectangle 97">
                <a:extLst>
                  <a:ext uri="{FF2B5EF4-FFF2-40B4-BE49-F238E27FC236}">
                    <a16:creationId xmlns:a16="http://schemas.microsoft.com/office/drawing/2014/main" id="{C78DEA16-09A3-4A5E-93C7-329CA1C4B14F}"/>
                  </a:ext>
                </a:extLst>
              </p:cNvPr>
              <p:cNvSpPr>
                <a:spLocks noChangeArrowheads="1"/>
              </p:cNvSpPr>
              <p:nvPr/>
            </p:nvSpPr>
            <p:spPr bwMode="auto">
              <a:xfrm>
                <a:off x="2149" y="1633"/>
                <a:ext cx="999" cy="5"/>
              </a:xfrm>
              <a:prstGeom prst="rect">
                <a:avLst/>
              </a:prstGeom>
              <a:solidFill>
                <a:srgbClr val="4A20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20" name="Rectangle 98">
                <a:extLst>
                  <a:ext uri="{FF2B5EF4-FFF2-40B4-BE49-F238E27FC236}">
                    <a16:creationId xmlns:a16="http://schemas.microsoft.com/office/drawing/2014/main" id="{3CEE3E66-48BF-4385-B7C7-0D70B2FE7A87}"/>
                  </a:ext>
                </a:extLst>
              </p:cNvPr>
              <p:cNvSpPr>
                <a:spLocks noChangeArrowheads="1"/>
              </p:cNvSpPr>
              <p:nvPr/>
            </p:nvSpPr>
            <p:spPr bwMode="auto">
              <a:xfrm>
                <a:off x="2149" y="1638"/>
                <a:ext cx="999" cy="5"/>
              </a:xfrm>
              <a:prstGeom prst="rect">
                <a:avLst/>
              </a:prstGeom>
              <a:solidFill>
                <a:srgbClr val="4A1F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21" name="Rectangle 99">
                <a:extLst>
                  <a:ext uri="{FF2B5EF4-FFF2-40B4-BE49-F238E27FC236}">
                    <a16:creationId xmlns:a16="http://schemas.microsoft.com/office/drawing/2014/main" id="{114F32D0-E754-43FA-93B2-E573E0B692E6}"/>
                  </a:ext>
                </a:extLst>
              </p:cNvPr>
              <p:cNvSpPr>
                <a:spLocks noChangeArrowheads="1"/>
              </p:cNvSpPr>
              <p:nvPr/>
            </p:nvSpPr>
            <p:spPr bwMode="auto">
              <a:xfrm>
                <a:off x="2149" y="1643"/>
                <a:ext cx="999" cy="5"/>
              </a:xfrm>
              <a:prstGeom prst="rect">
                <a:avLst/>
              </a:prstGeom>
              <a:solidFill>
                <a:srgbClr val="491F0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22" name="Rectangle 100">
                <a:extLst>
                  <a:ext uri="{FF2B5EF4-FFF2-40B4-BE49-F238E27FC236}">
                    <a16:creationId xmlns:a16="http://schemas.microsoft.com/office/drawing/2014/main" id="{2E128DBF-9807-4357-B444-4EB66DF7C049}"/>
                  </a:ext>
                </a:extLst>
              </p:cNvPr>
              <p:cNvSpPr>
                <a:spLocks noChangeArrowheads="1"/>
              </p:cNvSpPr>
              <p:nvPr/>
            </p:nvSpPr>
            <p:spPr bwMode="auto">
              <a:xfrm>
                <a:off x="2149" y="1648"/>
                <a:ext cx="999" cy="5"/>
              </a:xfrm>
              <a:prstGeom prst="rect">
                <a:avLst/>
              </a:prstGeom>
              <a:solidFill>
                <a:srgbClr val="481E0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23" name="Rectangle 101">
                <a:extLst>
                  <a:ext uri="{FF2B5EF4-FFF2-40B4-BE49-F238E27FC236}">
                    <a16:creationId xmlns:a16="http://schemas.microsoft.com/office/drawing/2014/main" id="{76552CF3-13C0-4836-8BE1-118FA8097BF9}"/>
                  </a:ext>
                </a:extLst>
              </p:cNvPr>
              <p:cNvSpPr>
                <a:spLocks noChangeArrowheads="1"/>
              </p:cNvSpPr>
              <p:nvPr/>
            </p:nvSpPr>
            <p:spPr bwMode="auto">
              <a:xfrm>
                <a:off x="2149" y="1653"/>
                <a:ext cx="999" cy="4"/>
              </a:xfrm>
              <a:prstGeom prst="rect">
                <a:avLst/>
              </a:prstGeom>
              <a:solidFill>
                <a:srgbClr val="461D0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24" name="Rectangle 102">
                <a:extLst>
                  <a:ext uri="{FF2B5EF4-FFF2-40B4-BE49-F238E27FC236}">
                    <a16:creationId xmlns:a16="http://schemas.microsoft.com/office/drawing/2014/main" id="{3003E7F8-4927-482E-9178-F37A2A7821F7}"/>
                  </a:ext>
                </a:extLst>
              </p:cNvPr>
              <p:cNvSpPr>
                <a:spLocks noChangeArrowheads="1"/>
              </p:cNvSpPr>
              <p:nvPr/>
            </p:nvSpPr>
            <p:spPr bwMode="auto">
              <a:xfrm>
                <a:off x="2149" y="1657"/>
                <a:ext cx="999" cy="5"/>
              </a:xfrm>
              <a:prstGeom prst="rect">
                <a:avLst/>
              </a:prstGeom>
              <a:solidFill>
                <a:srgbClr val="461D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25" name="Rectangle 103">
                <a:extLst>
                  <a:ext uri="{FF2B5EF4-FFF2-40B4-BE49-F238E27FC236}">
                    <a16:creationId xmlns:a16="http://schemas.microsoft.com/office/drawing/2014/main" id="{A19C560C-6F15-4A68-BFD2-DEBB4CEF97D6}"/>
                  </a:ext>
                </a:extLst>
              </p:cNvPr>
              <p:cNvSpPr>
                <a:spLocks noChangeArrowheads="1"/>
              </p:cNvSpPr>
              <p:nvPr/>
            </p:nvSpPr>
            <p:spPr bwMode="auto">
              <a:xfrm>
                <a:off x="2149" y="1662"/>
                <a:ext cx="999" cy="5"/>
              </a:xfrm>
              <a:prstGeom prst="rect">
                <a:avLst/>
              </a:prstGeom>
              <a:solidFill>
                <a:srgbClr val="451D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26" name="Rectangle 104">
                <a:extLst>
                  <a:ext uri="{FF2B5EF4-FFF2-40B4-BE49-F238E27FC236}">
                    <a16:creationId xmlns:a16="http://schemas.microsoft.com/office/drawing/2014/main" id="{39E41B82-B7BA-47C0-A82B-E4DE6B3F023E}"/>
                  </a:ext>
                </a:extLst>
              </p:cNvPr>
              <p:cNvSpPr>
                <a:spLocks noChangeArrowheads="1"/>
              </p:cNvSpPr>
              <p:nvPr/>
            </p:nvSpPr>
            <p:spPr bwMode="auto">
              <a:xfrm>
                <a:off x="2149" y="1667"/>
                <a:ext cx="999" cy="5"/>
              </a:xfrm>
              <a:prstGeom prst="rect">
                <a:avLst/>
              </a:prstGeom>
              <a:solidFill>
                <a:srgbClr val="441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27" name="Rectangle 105">
                <a:extLst>
                  <a:ext uri="{FF2B5EF4-FFF2-40B4-BE49-F238E27FC236}">
                    <a16:creationId xmlns:a16="http://schemas.microsoft.com/office/drawing/2014/main" id="{04C4FF39-23C4-4CD0-816F-80E5A35E7624}"/>
                  </a:ext>
                </a:extLst>
              </p:cNvPr>
              <p:cNvSpPr>
                <a:spLocks noChangeArrowheads="1"/>
              </p:cNvSpPr>
              <p:nvPr/>
            </p:nvSpPr>
            <p:spPr bwMode="auto">
              <a:xfrm>
                <a:off x="2149" y="1672"/>
                <a:ext cx="999" cy="5"/>
              </a:xfrm>
              <a:prstGeom prst="rect">
                <a:avLst/>
              </a:prstGeom>
              <a:solidFill>
                <a:srgbClr val="431C0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28" name="Rectangle 106">
                <a:extLst>
                  <a:ext uri="{FF2B5EF4-FFF2-40B4-BE49-F238E27FC236}">
                    <a16:creationId xmlns:a16="http://schemas.microsoft.com/office/drawing/2014/main" id="{031EFC66-68D3-446F-9580-12BA93A8E80F}"/>
                  </a:ext>
                </a:extLst>
              </p:cNvPr>
              <p:cNvSpPr>
                <a:spLocks noChangeArrowheads="1"/>
              </p:cNvSpPr>
              <p:nvPr/>
            </p:nvSpPr>
            <p:spPr bwMode="auto">
              <a:xfrm>
                <a:off x="2154" y="1225"/>
                <a:ext cx="999" cy="456"/>
              </a:xfrm>
              <a:prstGeom prst="rect">
                <a:avLst/>
              </a:prstGeom>
              <a:noFill/>
              <a:ln w="15875">
                <a:solidFill>
                  <a:srgbClr val="91635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29" name="Rectangle 107">
                <a:extLst>
                  <a:ext uri="{FF2B5EF4-FFF2-40B4-BE49-F238E27FC236}">
                    <a16:creationId xmlns:a16="http://schemas.microsoft.com/office/drawing/2014/main" id="{1C405009-EC12-4BF8-BB10-38DAAC879E6F}"/>
                  </a:ext>
                </a:extLst>
              </p:cNvPr>
              <p:cNvSpPr>
                <a:spLocks noChangeArrowheads="1"/>
              </p:cNvSpPr>
              <p:nvPr/>
            </p:nvSpPr>
            <p:spPr bwMode="auto">
              <a:xfrm>
                <a:off x="2163" y="1266"/>
                <a:ext cx="9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en-US" altLang="en-US" sz="1350" dirty="0">
                    <a:solidFill>
                      <a:srgbClr val="FFFFFF"/>
                    </a:solidFill>
                    <a:latin typeface="Candara" panose="020E0502030303020204" pitchFamily="34" charset="0"/>
                  </a:rPr>
                  <a:t>Pharmaceutical</a:t>
                </a:r>
                <a:br>
                  <a:rPr lang="en-US" altLang="en-US" sz="1350" dirty="0">
                    <a:solidFill>
                      <a:srgbClr val="FFFFFF"/>
                    </a:solidFill>
                    <a:latin typeface="Candara" panose="020E0502030303020204" pitchFamily="34" charset="0"/>
                  </a:rPr>
                </a:br>
                <a:r>
                  <a:rPr lang="en-US" altLang="en-US" sz="1350" dirty="0">
                    <a:solidFill>
                      <a:srgbClr val="FFFFFF"/>
                    </a:solidFill>
                    <a:latin typeface="Candara" panose="020E0502030303020204" pitchFamily="34" charset="0"/>
                  </a:rPr>
                  <a:t> Product</a:t>
                </a:r>
              </a:p>
            </p:txBody>
          </p:sp>
          <p:pic>
            <p:nvPicPr>
              <p:cNvPr id="3180" name="Picture 108">
                <a:extLst>
                  <a:ext uri="{FF2B5EF4-FFF2-40B4-BE49-F238E27FC236}">
                    <a16:creationId xmlns:a16="http://schemas.microsoft.com/office/drawing/2014/main" id="{07A17AF9-0351-44D2-8EBD-FD9F62E5FA5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11" y="2248"/>
                <a:ext cx="1085"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1" name="Picture 109">
                <a:extLst>
                  <a:ext uri="{FF2B5EF4-FFF2-40B4-BE49-F238E27FC236}">
                    <a16:creationId xmlns:a16="http://schemas.microsoft.com/office/drawing/2014/main" id="{E5801597-467E-45DE-849D-D020199EB3E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11" y="2248"/>
                <a:ext cx="1085"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2" name="Picture 110">
                <a:extLst>
                  <a:ext uri="{FF2B5EF4-FFF2-40B4-BE49-F238E27FC236}">
                    <a16:creationId xmlns:a16="http://schemas.microsoft.com/office/drawing/2014/main" id="{2C14E433-3141-4331-AF92-15D02B0BF1F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31" y="2335"/>
                <a:ext cx="864"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3" name="Picture 111">
                <a:extLst>
                  <a:ext uri="{FF2B5EF4-FFF2-40B4-BE49-F238E27FC236}">
                    <a16:creationId xmlns:a16="http://schemas.microsoft.com/office/drawing/2014/main" id="{1374B5AE-254D-47CA-9DB5-2341DD53E64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31" y="2335"/>
                <a:ext cx="864"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0" name="Rectangle 112">
                <a:extLst>
                  <a:ext uri="{FF2B5EF4-FFF2-40B4-BE49-F238E27FC236}">
                    <a16:creationId xmlns:a16="http://schemas.microsoft.com/office/drawing/2014/main" id="{FAF0947F-B8B8-4A79-8D4D-B7CF4C47B6D8}"/>
                  </a:ext>
                </a:extLst>
              </p:cNvPr>
              <p:cNvSpPr>
                <a:spLocks noChangeArrowheads="1"/>
              </p:cNvSpPr>
              <p:nvPr/>
            </p:nvSpPr>
            <p:spPr bwMode="auto">
              <a:xfrm>
                <a:off x="2149" y="2263"/>
                <a:ext cx="999" cy="5"/>
              </a:xfrm>
              <a:prstGeom prst="rect">
                <a:avLst/>
              </a:prstGeom>
              <a:solidFill>
                <a:srgbClr val="9E60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31" name="Rectangle 113">
                <a:extLst>
                  <a:ext uri="{FF2B5EF4-FFF2-40B4-BE49-F238E27FC236}">
                    <a16:creationId xmlns:a16="http://schemas.microsoft.com/office/drawing/2014/main" id="{743A89E0-7A9A-42AF-8198-A710868D15BE}"/>
                  </a:ext>
                </a:extLst>
              </p:cNvPr>
              <p:cNvSpPr>
                <a:spLocks noChangeArrowheads="1"/>
              </p:cNvSpPr>
              <p:nvPr/>
            </p:nvSpPr>
            <p:spPr bwMode="auto">
              <a:xfrm>
                <a:off x="2149" y="2268"/>
                <a:ext cx="999" cy="5"/>
              </a:xfrm>
              <a:prstGeom prst="rect">
                <a:avLst/>
              </a:prstGeom>
              <a:solidFill>
                <a:srgbClr val="9D5F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32" name="Rectangle 114">
                <a:extLst>
                  <a:ext uri="{FF2B5EF4-FFF2-40B4-BE49-F238E27FC236}">
                    <a16:creationId xmlns:a16="http://schemas.microsoft.com/office/drawing/2014/main" id="{F0A46DC6-1DED-44A7-8607-91910EF0E20E}"/>
                  </a:ext>
                </a:extLst>
              </p:cNvPr>
              <p:cNvSpPr>
                <a:spLocks noChangeArrowheads="1"/>
              </p:cNvSpPr>
              <p:nvPr/>
            </p:nvSpPr>
            <p:spPr bwMode="auto">
              <a:xfrm>
                <a:off x="2149" y="2273"/>
                <a:ext cx="999" cy="9"/>
              </a:xfrm>
              <a:prstGeom prst="rect">
                <a:avLst/>
              </a:prstGeom>
              <a:solidFill>
                <a:srgbClr val="9C5E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33" name="Rectangle 115">
                <a:extLst>
                  <a:ext uri="{FF2B5EF4-FFF2-40B4-BE49-F238E27FC236}">
                    <a16:creationId xmlns:a16="http://schemas.microsoft.com/office/drawing/2014/main" id="{07B16A3B-5788-4F4A-AD8D-D59EB9253F62}"/>
                  </a:ext>
                </a:extLst>
              </p:cNvPr>
              <p:cNvSpPr>
                <a:spLocks noChangeArrowheads="1"/>
              </p:cNvSpPr>
              <p:nvPr/>
            </p:nvSpPr>
            <p:spPr bwMode="auto">
              <a:xfrm>
                <a:off x="2149" y="2282"/>
                <a:ext cx="999" cy="5"/>
              </a:xfrm>
              <a:prstGeom prst="rect">
                <a:avLst/>
              </a:prstGeom>
              <a:solidFill>
                <a:srgbClr val="9B5D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34" name="Rectangle 116">
                <a:extLst>
                  <a:ext uri="{FF2B5EF4-FFF2-40B4-BE49-F238E27FC236}">
                    <a16:creationId xmlns:a16="http://schemas.microsoft.com/office/drawing/2014/main" id="{CCFE1A2D-4CAD-433F-98AC-F05E0AA58339}"/>
                  </a:ext>
                </a:extLst>
              </p:cNvPr>
              <p:cNvSpPr>
                <a:spLocks noChangeArrowheads="1"/>
              </p:cNvSpPr>
              <p:nvPr/>
            </p:nvSpPr>
            <p:spPr bwMode="auto">
              <a:xfrm>
                <a:off x="2149" y="2287"/>
                <a:ext cx="999" cy="5"/>
              </a:xfrm>
              <a:prstGeom prst="rect">
                <a:avLst/>
              </a:prstGeom>
              <a:solidFill>
                <a:srgbClr val="9A5C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35" name="Rectangle 117">
                <a:extLst>
                  <a:ext uri="{FF2B5EF4-FFF2-40B4-BE49-F238E27FC236}">
                    <a16:creationId xmlns:a16="http://schemas.microsoft.com/office/drawing/2014/main" id="{1E1975AB-6856-4FA3-BDC3-63A840B0656F}"/>
                  </a:ext>
                </a:extLst>
              </p:cNvPr>
              <p:cNvSpPr>
                <a:spLocks noChangeArrowheads="1"/>
              </p:cNvSpPr>
              <p:nvPr/>
            </p:nvSpPr>
            <p:spPr bwMode="auto">
              <a:xfrm>
                <a:off x="2149" y="2292"/>
                <a:ext cx="999" cy="5"/>
              </a:xfrm>
              <a:prstGeom prst="rect">
                <a:avLst/>
              </a:prstGeom>
              <a:solidFill>
                <a:srgbClr val="995B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36" name="Rectangle 118">
                <a:extLst>
                  <a:ext uri="{FF2B5EF4-FFF2-40B4-BE49-F238E27FC236}">
                    <a16:creationId xmlns:a16="http://schemas.microsoft.com/office/drawing/2014/main" id="{752063D3-DA75-4474-8B72-E5B8740A7E89}"/>
                  </a:ext>
                </a:extLst>
              </p:cNvPr>
              <p:cNvSpPr>
                <a:spLocks noChangeArrowheads="1"/>
              </p:cNvSpPr>
              <p:nvPr/>
            </p:nvSpPr>
            <p:spPr bwMode="auto">
              <a:xfrm>
                <a:off x="2149" y="2297"/>
                <a:ext cx="999" cy="4"/>
              </a:xfrm>
              <a:prstGeom prst="rect">
                <a:avLst/>
              </a:prstGeom>
              <a:solidFill>
                <a:srgbClr val="985A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37" name="Rectangle 119">
                <a:extLst>
                  <a:ext uri="{FF2B5EF4-FFF2-40B4-BE49-F238E27FC236}">
                    <a16:creationId xmlns:a16="http://schemas.microsoft.com/office/drawing/2014/main" id="{C3103C45-2870-4280-B826-301A369BED57}"/>
                  </a:ext>
                </a:extLst>
              </p:cNvPr>
              <p:cNvSpPr>
                <a:spLocks noChangeArrowheads="1"/>
              </p:cNvSpPr>
              <p:nvPr/>
            </p:nvSpPr>
            <p:spPr bwMode="auto">
              <a:xfrm>
                <a:off x="2149" y="2301"/>
                <a:ext cx="999" cy="5"/>
              </a:xfrm>
              <a:prstGeom prst="rect">
                <a:avLst/>
              </a:prstGeom>
              <a:solidFill>
                <a:srgbClr val="975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38" name="Rectangle 120">
                <a:extLst>
                  <a:ext uri="{FF2B5EF4-FFF2-40B4-BE49-F238E27FC236}">
                    <a16:creationId xmlns:a16="http://schemas.microsoft.com/office/drawing/2014/main" id="{1A67B474-19EA-497F-A8B8-6B3CDF1FA42D}"/>
                  </a:ext>
                </a:extLst>
              </p:cNvPr>
              <p:cNvSpPr>
                <a:spLocks noChangeArrowheads="1"/>
              </p:cNvSpPr>
              <p:nvPr/>
            </p:nvSpPr>
            <p:spPr bwMode="auto">
              <a:xfrm>
                <a:off x="2149" y="2306"/>
                <a:ext cx="999" cy="5"/>
              </a:xfrm>
              <a:prstGeom prst="rect">
                <a:avLst/>
              </a:prstGeom>
              <a:solidFill>
                <a:srgbClr val="9659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39" name="Rectangle 121">
                <a:extLst>
                  <a:ext uri="{FF2B5EF4-FFF2-40B4-BE49-F238E27FC236}">
                    <a16:creationId xmlns:a16="http://schemas.microsoft.com/office/drawing/2014/main" id="{E0749655-C3C9-4E3F-900D-3DB501EC3870}"/>
                  </a:ext>
                </a:extLst>
              </p:cNvPr>
              <p:cNvSpPr>
                <a:spLocks noChangeArrowheads="1"/>
              </p:cNvSpPr>
              <p:nvPr/>
            </p:nvSpPr>
            <p:spPr bwMode="auto">
              <a:xfrm>
                <a:off x="2149" y="2311"/>
                <a:ext cx="999" cy="5"/>
              </a:xfrm>
              <a:prstGeom prst="rect">
                <a:avLst/>
              </a:prstGeom>
              <a:solidFill>
                <a:srgbClr val="9658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40" name="Rectangle 122">
                <a:extLst>
                  <a:ext uri="{FF2B5EF4-FFF2-40B4-BE49-F238E27FC236}">
                    <a16:creationId xmlns:a16="http://schemas.microsoft.com/office/drawing/2014/main" id="{35A30109-CE23-4F5E-8ABA-C7AFFF8563C5}"/>
                  </a:ext>
                </a:extLst>
              </p:cNvPr>
              <p:cNvSpPr>
                <a:spLocks noChangeArrowheads="1"/>
              </p:cNvSpPr>
              <p:nvPr/>
            </p:nvSpPr>
            <p:spPr bwMode="auto">
              <a:xfrm>
                <a:off x="2149" y="2316"/>
                <a:ext cx="999" cy="5"/>
              </a:xfrm>
              <a:prstGeom prst="rect">
                <a:avLst/>
              </a:prstGeom>
              <a:solidFill>
                <a:srgbClr val="9557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41" name="Rectangle 123">
                <a:extLst>
                  <a:ext uri="{FF2B5EF4-FFF2-40B4-BE49-F238E27FC236}">
                    <a16:creationId xmlns:a16="http://schemas.microsoft.com/office/drawing/2014/main" id="{092D5943-5C3E-4BBA-B2AC-5BB2673912C1}"/>
                  </a:ext>
                </a:extLst>
              </p:cNvPr>
              <p:cNvSpPr>
                <a:spLocks noChangeArrowheads="1"/>
              </p:cNvSpPr>
              <p:nvPr/>
            </p:nvSpPr>
            <p:spPr bwMode="auto">
              <a:xfrm>
                <a:off x="2149" y="2321"/>
                <a:ext cx="999" cy="4"/>
              </a:xfrm>
              <a:prstGeom prst="rect">
                <a:avLst/>
              </a:prstGeom>
              <a:solidFill>
                <a:srgbClr val="9457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42" name="Rectangle 124">
                <a:extLst>
                  <a:ext uri="{FF2B5EF4-FFF2-40B4-BE49-F238E27FC236}">
                    <a16:creationId xmlns:a16="http://schemas.microsoft.com/office/drawing/2014/main" id="{488BA159-2165-407E-B40A-97DB789DFC20}"/>
                  </a:ext>
                </a:extLst>
              </p:cNvPr>
              <p:cNvSpPr>
                <a:spLocks noChangeArrowheads="1"/>
              </p:cNvSpPr>
              <p:nvPr/>
            </p:nvSpPr>
            <p:spPr bwMode="auto">
              <a:xfrm>
                <a:off x="2149" y="2325"/>
                <a:ext cx="999" cy="5"/>
              </a:xfrm>
              <a:prstGeom prst="rect">
                <a:avLst/>
              </a:prstGeom>
              <a:solidFill>
                <a:srgbClr val="9356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43" name="Rectangle 125">
                <a:extLst>
                  <a:ext uri="{FF2B5EF4-FFF2-40B4-BE49-F238E27FC236}">
                    <a16:creationId xmlns:a16="http://schemas.microsoft.com/office/drawing/2014/main" id="{E028285B-9B8C-48AC-A8C9-CED20C2610E5}"/>
                  </a:ext>
                </a:extLst>
              </p:cNvPr>
              <p:cNvSpPr>
                <a:spLocks noChangeArrowheads="1"/>
              </p:cNvSpPr>
              <p:nvPr/>
            </p:nvSpPr>
            <p:spPr bwMode="auto">
              <a:xfrm>
                <a:off x="2149" y="2330"/>
                <a:ext cx="999" cy="5"/>
              </a:xfrm>
              <a:prstGeom prst="rect">
                <a:avLst/>
              </a:prstGeom>
              <a:solidFill>
                <a:srgbClr val="925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44" name="Rectangle 126">
                <a:extLst>
                  <a:ext uri="{FF2B5EF4-FFF2-40B4-BE49-F238E27FC236}">
                    <a16:creationId xmlns:a16="http://schemas.microsoft.com/office/drawing/2014/main" id="{A3DE7A9A-266A-44F5-88DC-68B50FF81319}"/>
                  </a:ext>
                </a:extLst>
              </p:cNvPr>
              <p:cNvSpPr>
                <a:spLocks noChangeArrowheads="1"/>
              </p:cNvSpPr>
              <p:nvPr/>
            </p:nvSpPr>
            <p:spPr bwMode="auto">
              <a:xfrm>
                <a:off x="2149" y="2335"/>
                <a:ext cx="999" cy="5"/>
              </a:xfrm>
              <a:prstGeom prst="rect">
                <a:avLst/>
              </a:prstGeom>
              <a:solidFill>
                <a:srgbClr val="9154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45" name="Rectangle 127">
                <a:extLst>
                  <a:ext uri="{FF2B5EF4-FFF2-40B4-BE49-F238E27FC236}">
                    <a16:creationId xmlns:a16="http://schemas.microsoft.com/office/drawing/2014/main" id="{D6E3B2B3-7D7F-49D4-A77B-52C4546335AB}"/>
                  </a:ext>
                </a:extLst>
              </p:cNvPr>
              <p:cNvSpPr>
                <a:spLocks noChangeArrowheads="1"/>
              </p:cNvSpPr>
              <p:nvPr/>
            </p:nvSpPr>
            <p:spPr bwMode="auto">
              <a:xfrm>
                <a:off x="2149" y="2340"/>
                <a:ext cx="999" cy="5"/>
              </a:xfrm>
              <a:prstGeom prst="rect">
                <a:avLst/>
              </a:prstGeom>
              <a:solidFill>
                <a:srgbClr val="9154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46" name="Rectangle 128">
                <a:extLst>
                  <a:ext uri="{FF2B5EF4-FFF2-40B4-BE49-F238E27FC236}">
                    <a16:creationId xmlns:a16="http://schemas.microsoft.com/office/drawing/2014/main" id="{3E5259FF-0C89-4AC2-B86F-389440E99AC2}"/>
                  </a:ext>
                </a:extLst>
              </p:cNvPr>
              <p:cNvSpPr>
                <a:spLocks noChangeArrowheads="1"/>
              </p:cNvSpPr>
              <p:nvPr/>
            </p:nvSpPr>
            <p:spPr bwMode="auto">
              <a:xfrm>
                <a:off x="2149" y="2345"/>
                <a:ext cx="999" cy="4"/>
              </a:xfrm>
              <a:prstGeom prst="rect">
                <a:avLst/>
              </a:prstGeom>
              <a:solidFill>
                <a:srgbClr val="9053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47" name="Rectangle 129">
                <a:extLst>
                  <a:ext uri="{FF2B5EF4-FFF2-40B4-BE49-F238E27FC236}">
                    <a16:creationId xmlns:a16="http://schemas.microsoft.com/office/drawing/2014/main" id="{56002F7D-4E0E-4296-AC45-96DDE6807A3D}"/>
                  </a:ext>
                </a:extLst>
              </p:cNvPr>
              <p:cNvSpPr>
                <a:spLocks noChangeArrowheads="1"/>
              </p:cNvSpPr>
              <p:nvPr/>
            </p:nvSpPr>
            <p:spPr bwMode="auto">
              <a:xfrm>
                <a:off x="2149" y="2349"/>
                <a:ext cx="999" cy="5"/>
              </a:xfrm>
              <a:prstGeom prst="rect">
                <a:avLst/>
              </a:prstGeom>
              <a:solidFill>
                <a:srgbClr val="8F52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48" name="Rectangle 130">
                <a:extLst>
                  <a:ext uri="{FF2B5EF4-FFF2-40B4-BE49-F238E27FC236}">
                    <a16:creationId xmlns:a16="http://schemas.microsoft.com/office/drawing/2014/main" id="{74B9DE57-593D-41F6-A6E8-3CCE86096AD1}"/>
                  </a:ext>
                </a:extLst>
              </p:cNvPr>
              <p:cNvSpPr>
                <a:spLocks noChangeArrowheads="1"/>
              </p:cNvSpPr>
              <p:nvPr/>
            </p:nvSpPr>
            <p:spPr bwMode="auto">
              <a:xfrm>
                <a:off x="2149" y="2354"/>
                <a:ext cx="999" cy="5"/>
              </a:xfrm>
              <a:prstGeom prst="rect">
                <a:avLst/>
              </a:prstGeom>
              <a:solidFill>
                <a:srgbClr val="8E51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49" name="Rectangle 131">
                <a:extLst>
                  <a:ext uri="{FF2B5EF4-FFF2-40B4-BE49-F238E27FC236}">
                    <a16:creationId xmlns:a16="http://schemas.microsoft.com/office/drawing/2014/main" id="{5FA8C14F-0BB5-4E90-9EEE-AD0BF4A237F7}"/>
                  </a:ext>
                </a:extLst>
              </p:cNvPr>
              <p:cNvSpPr>
                <a:spLocks noChangeArrowheads="1"/>
              </p:cNvSpPr>
              <p:nvPr/>
            </p:nvSpPr>
            <p:spPr bwMode="auto">
              <a:xfrm>
                <a:off x="2149" y="2359"/>
                <a:ext cx="999" cy="5"/>
              </a:xfrm>
              <a:prstGeom prst="rect">
                <a:avLst/>
              </a:prstGeom>
              <a:solidFill>
                <a:srgbClr val="8D50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50" name="Rectangle 132">
                <a:extLst>
                  <a:ext uri="{FF2B5EF4-FFF2-40B4-BE49-F238E27FC236}">
                    <a16:creationId xmlns:a16="http://schemas.microsoft.com/office/drawing/2014/main" id="{E30E2D39-25A9-4EBE-9A6F-70A2EDDCD2B8}"/>
                  </a:ext>
                </a:extLst>
              </p:cNvPr>
              <p:cNvSpPr>
                <a:spLocks noChangeArrowheads="1"/>
              </p:cNvSpPr>
              <p:nvPr/>
            </p:nvSpPr>
            <p:spPr bwMode="auto">
              <a:xfrm>
                <a:off x="2149" y="2364"/>
                <a:ext cx="999" cy="5"/>
              </a:xfrm>
              <a:prstGeom prst="rect">
                <a:avLst/>
              </a:prstGeom>
              <a:solidFill>
                <a:srgbClr val="8C4F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51" name="Rectangle 133">
                <a:extLst>
                  <a:ext uri="{FF2B5EF4-FFF2-40B4-BE49-F238E27FC236}">
                    <a16:creationId xmlns:a16="http://schemas.microsoft.com/office/drawing/2014/main" id="{523FB34A-5AC0-4A9E-BF4F-50A98B5F6B86}"/>
                  </a:ext>
                </a:extLst>
              </p:cNvPr>
              <p:cNvSpPr>
                <a:spLocks noChangeArrowheads="1"/>
              </p:cNvSpPr>
              <p:nvPr/>
            </p:nvSpPr>
            <p:spPr bwMode="auto">
              <a:xfrm>
                <a:off x="2149" y="2369"/>
                <a:ext cx="999" cy="4"/>
              </a:xfrm>
              <a:prstGeom prst="rect">
                <a:avLst/>
              </a:prstGeom>
              <a:solidFill>
                <a:srgbClr val="8B4F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52" name="Rectangle 134">
                <a:extLst>
                  <a:ext uri="{FF2B5EF4-FFF2-40B4-BE49-F238E27FC236}">
                    <a16:creationId xmlns:a16="http://schemas.microsoft.com/office/drawing/2014/main" id="{A51655EF-5CC2-4F64-B911-25746E3943D4}"/>
                  </a:ext>
                </a:extLst>
              </p:cNvPr>
              <p:cNvSpPr>
                <a:spLocks noChangeArrowheads="1"/>
              </p:cNvSpPr>
              <p:nvPr/>
            </p:nvSpPr>
            <p:spPr bwMode="auto">
              <a:xfrm>
                <a:off x="2149" y="2373"/>
                <a:ext cx="999" cy="5"/>
              </a:xfrm>
              <a:prstGeom prst="rect">
                <a:avLst/>
              </a:prstGeom>
              <a:solidFill>
                <a:srgbClr val="8B4E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53" name="Rectangle 135">
                <a:extLst>
                  <a:ext uri="{FF2B5EF4-FFF2-40B4-BE49-F238E27FC236}">
                    <a16:creationId xmlns:a16="http://schemas.microsoft.com/office/drawing/2014/main" id="{FF391F59-3610-4BD1-819E-05AABE1830BF}"/>
                  </a:ext>
                </a:extLst>
              </p:cNvPr>
              <p:cNvSpPr>
                <a:spLocks noChangeArrowheads="1"/>
              </p:cNvSpPr>
              <p:nvPr/>
            </p:nvSpPr>
            <p:spPr bwMode="auto">
              <a:xfrm>
                <a:off x="2149" y="2378"/>
                <a:ext cx="999" cy="5"/>
              </a:xfrm>
              <a:prstGeom prst="rect">
                <a:avLst/>
              </a:prstGeom>
              <a:solidFill>
                <a:srgbClr val="8A4D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54" name="Rectangle 136">
                <a:extLst>
                  <a:ext uri="{FF2B5EF4-FFF2-40B4-BE49-F238E27FC236}">
                    <a16:creationId xmlns:a16="http://schemas.microsoft.com/office/drawing/2014/main" id="{EC4878EA-E9B4-468C-94C3-BF1F6483A167}"/>
                  </a:ext>
                </a:extLst>
              </p:cNvPr>
              <p:cNvSpPr>
                <a:spLocks noChangeArrowheads="1"/>
              </p:cNvSpPr>
              <p:nvPr/>
            </p:nvSpPr>
            <p:spPr bwMode="auto">
              <a:xfrm>
                <a:off x="2149" y="2383"/>
                <a:ext cx="999" cy="5"/>
              </a:xfrm>
              <a:prstGeom prst="rect">
                <a:avLst/>
              </a:prstGeom>
              <a:solidFill>
                <a:srgbClr val="894C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55" name="Rectangle 137">
                <a:extLst>
                  <a:ext uri="{FF2B5EF4-FFF2-40B4-BE49-F238E27FC236}">
                    <a16:creationId xmlns:a16="http://schemas.microsoft.com/office/drawing/2014/main" id="{65024060-0960-4867-882C-644090F13F51}"/>
                  </a:ext>
                </a:extLst>
              </p:cNvPr>
              <p:cNvSpPr>
                <a:spLocks noChangeArrowheads="1"/>
              </p:cNvSpPr>
              <p:nvPr/>
            </p:nvSpPr>
            <p:spPr bwMode="auto">
              <a:xfrm>
                <a:off x="2149" y="2388"/>
                <a:ext cx="999" cy="5"/>
              </a:xfrm>
              <a:prstGeom prst="rect">
                <a:avLst/>
              </a:prstGeom>
              <a:solidFill>
                <a:srgbClr val="884C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56" name="Rectangle 138">
                <a:extLst>
                  <a:ext uri="{FF2B5EF4-FFF2-40B4-BE49-F238E27FC236}">
                    <a16:creationId xmlns:a16="http://schemas.microsoft.com/office/drawing/2014/main" id="{F0182A9B-7682-4F4E-9391-4D4CADF9CA27}"/>
                  </a:ext>
                </a:extLst>
              </p:cNvPr>
              <p:cNvSpPr>
                <a:spLocks noChangeArrowheads="1"/>
              </p:cNvSpPr>
              <p:nvPr/>
            </p:nvSpPr>
            <p:spPr bwMode="auto">
              <a:xfrm>
                <a:off x="2149" y="2393"/>
                <a:ext cx="999" cy="4"/>
              </a:xfrm>
              <a:prstGeom prst="rect">
                <a:avLst/>
              </a:prstGeom>
              <a:solidFill>
                <a:srgbClr val="874B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57" name="Rectangle 139">
                <a:extLst>
                  <a:ext uri="{FF2B5EF4-FFF2-40B4-BE49-F238E27FC236}">
                    <a16:creationId xmlns:a16="http://schemas.microsoft.com/office/drawing/2014/main" id="{AFBE273C-023E-496C-AAF7-40BDC2D804BC}"/>
                  </a:ext>
                </a:extLst>
              </p:cNvPr>
              <p:cNvSpPr>
                <a:spLocks noChangeArrowheads="1"/>
              </p:cNvSpPr>
              <p:nvPr/>
            </p:nvSpPr>
            <p:spPr bwMode="auto">
              <a:xfrm>
                <a:off x="2149" y="2397"/>
                <a:ext cx="999" cy="5"/>
              </a:xfrm>
              <a:prstGeom prst="rect">
                <a:avLst/>
              </a:prstGeom>
              <a:solidFill>
                <a:srgbClr val="874A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58" name="Rectangle 140">
                <a:extLst>
                  <a:ext uri="{FF2B5EF4-FFF2-40B4-BE49-F238E27FC236}">
                    <a16:creationId xmlns:a16="http://schemas.microsoft.com/office/drawing/2014/main" id="{DDA71F3C-1080-4306-A700-E76CE972B6A3}"/>
                  </a:ext>
                </a:extLst>
              </p:cNvPr>
              <p:cNvSpPr>
                <a:spLocks noChangeArrowheads="1"/>
              </p:cNvSpPr>
              <p:nvPr/>
            </p:nvSpPr>
            <p:spPr bwMode="auto">
              <a:xfrm>
                <a:off x="2149" y="2402"/>
                <a:ext cx="999" cy="5"/>
              </a:xfrm>
              <a:prstGeom prst="rect">
                <a:avLst/>
              </a:prstGeom>
              <a:solidFill>
                <a:srgbClr val="8649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59" name="Rectangle 141">
                <a:extLst>
                  <a:ext uri="{FF2B5EF4-FFF2-40B4-BE49-F238E27FC236}">
                    <a16:creationId xmlns:a16="http://schemas.microsoft.com/office/drawing/2014/main" id="{FFFB1C8C-2D95-4F64-83BC-0D2C01EBC2D7}"/>
                  </a:ext>
                </a:extLst>
              </p:cNvPr>
              <p:cNvSpPr>
                <a:spLocks noChangeArrowheads="1"/>
              </p:cNvSpPr>
              <p:nvPr/>
            </p:nvSpPr>
            <p:spPr bwMode="auto">
              <a:xfrm>
                <a:off x="2149" y="2407"/>
                <a:ext cx="999" cy="5"/>
              </a:xfrm>
              <a:prstGeom prst="rect">
                <a:avLst/>
              </a:prstGeom>
              <a:solidFill>
                <a:srgbClr val="8549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60" name="Rectangle 142">
                <a:extLst>
                  <a:ext uri="{FF2B5EF4-FFF2-40B4-BE49-F238E27FC236}">
                    <a16:creationId xmlns:a16="http://schemas.microsoft.com/office/drawing/2014/main" id="{FFBF5466-3529-429F-8A20-7C6140C4C223}"/>
                  </a:ext>
                </a:extLst>
              </p:cNvPr>
              <p:cNvSpPr>
                <a:spLocks noChangeArrowheads="1"/>
              </p:cNvSpPr>
              <p:nvPr/>
            </p:nvSpPr>
            <p:spPr bwMode="auto">
              <a:xfrm>
                <a:off x="2149" y="2412"/>
                <a:ext cx="999" cy="5"/>
              </a:xfrm>
              <a:prstGeom prst="rect">
                <a:avLst/>
              </a:prstGeom>
              <a:solidFill>
                <a:srgbClr val="8447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61" name="Rectangle 143">
                <a:extLst>
                  <a:ext uri="{FF2B5EF4-FFF2-40B4-BE49-F238E27FC236}">
                    <a16:creationId xmlns:a16="http://schemas.microsoft.com/office/drawing/2014/main" id="{B4185C6C-1E85-47EA-B1C7-7B6C53E77272}"/>
                  </a:ext>
                </a:extLst>
              </p:cNvPr>
              <p:cNvSpPr>
                <a:spLocks noChangeArrowheads="1"/>
              </p:cNvSpPr>
              <p:nvPr/>
            </p:nvSpPr>
            <p:spPr bwMode="auto">
              <a:xfrm>
                <a:off x="2149" y="2417"/>
                <a:ext cx="999" cy="4"/>
              </a:xfrm>
              <a:prstGeom prst="rect">
                <a:avLst/>
              </a:prstGeom>
              <a:solidFill>
                <a:srgbClr val="8347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62" name="Rectangle 144">
                <a:extLst>
                  <a:ext uri="{FF2B5EF4-FFF2-40B4-BE49-F238E27FC236}">
                    <a16:creationId xmlns:a16="http://schemas.microsoft.com/office/drawing/2014/main" id="{E668524D-887C-4F1B-88F5-8C2C2215BB9E}"/>
                  </a:ext>
                </a:extLst>
              </p:cNvPr>
              <p:cNvSpPr>
                <a:spLocks noChangeArrowheads="1"/>
              </p:cNvSpPr>
              <p:nvPr/>
            </p:nvSpPr>
            <p:spPr bwMode="auto">
              <a:xfrm>
                <a:off x="2149" y="2421"/>
                <a:ext cx="999" cy="5"/>
              </a:xfrm>
              <a:prstGeom prst="rect">
                <a:avLst/>
              </a:prstGeom>
              <a:solidFill>
                <a:srgbClr val="8246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63" name="Rectangle 145">
                <a:extLst>
                  <a:ext uri="{FF2B5EF4-FFF2-40B4-BE49-F238E27FC236}">
                    <a16:creationId xmlns:a16="http://schemas.microsoft.com/office/drawing/2014/main" id="{BF26D803-78B6-4388-9027-F878327F45E7}"/>
                  </a:ext>
                </a:extLst>
              </p:cNvPr>
              <p:cNvSpPr>
                <a:spLocks noChangeArrowheads="1"/>
              </p:cNvSpPr>
              <p:nvPr/>
            </p:nvSpPr>
            <p:spPr bwMode="auto">
              <a:xfrm>
                <a:off x="2149" y="2426"/>
                <a:ext cx="999" cy="5"/>
              </a:xfrm>
              <a:prstGeom prst="rect">
                <a:avLst/>
              </a:prstGeom>
              <a:solidFill>
                <a:srgbClr val="8145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64" name="Rectangle 146">
                <a:extLst>
                  <a:ext uri="{FF2B5EF4-FFF2-40B4-BE49-F238E27FC236}">
                    <a16:creationId xmlns:a16="http://schemas.microsoft.com/office/drawing/2014/main" id="{B431A93D-FAAC-4475-AF0E-289DEA322622}"/>
                  </a:ext>
                </a:extLst>
              </p:cNvPr>
              <p:cNvSpPr>
                <a:spLocks noChangeArrowheads="1"/>
              </p:cNvSpPr>
              <p:nvPr/>
            </p:nvSpPr>
            <p:spPr bwMode="auto">
              <a:xfrm>
                <a:off x="2149" y="2431"/>
                <a:ext cx="999" cy="5"/>
              </a:xfrm>
              <a:prstGeom prst="rect">
                <a:avLst/>
              </a:prstGeom>
              <a:solidFill>
                <a:srgbClr val="8144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65" name="Rectangle 147">
                <a:extLst>
                  <a:ext uri="{FF2B5EF4-FFF2-40B4-BE49-F238E27FC236}">
                    <a16:creationId xmlns:a16="http://schemas.microsoft.com/office/drawing/2014/main" id="{5D9C6855-280F-4316-81F8-66F6FAE026C4}"/>
                  </a:ext>
                </a:extLst>
              </p:cNvPr>
              <p:cNvSpPr>
                <a:spLocks noChangeArrowheads="1"/>
              </p:cNvSpPr>
              <p:nvPr/>
            </p:nvSpPr>
            <p:spPr bwMode="auto">
              <a:xfrm>
                <a:off x="2149" y="2436"/>
                <a:ext cx="999" cy="5"/>
              </a:xfrm>
              <a:prstGeom prst="rect">
                <a:avLst/>
              </a:prstGeom>
              <a:solidFill>
                <a:srgbClr val="8044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66" name="Rectangle 148">
                <a:extLst>
                  <a:ext uri="{FF2B5EF4-FFF2-40B4-BE49-F238E27FC236}">
                    <a16:creationId xmlns:a16="http://schemas.microsoft.com/office/drawing/2014/main" id="{70D6BF66-1AEE-42B0-94A8-6655B3FF3EA8}"/>
                  </a:ext>
                </a:extLst>
              </p:cNvPr>
              <p:cNvSpPr>
                <a:spLocks noChangeArrowheads="1"/>
              </p:cNvSpPr>
              <p:nvPr/>
            </p:nvSpPr>
            <p:spPr bwMode="auto">
              <a:xfrm>
                <a:off x="2149" y="2441"/>
                <a:ext cx="999" cy="5"/>
              </a:xfrm>
              <a:prstGeom prst="rect">
                <a:avLst/>
              </a:prstGeom>
              <a:solidFill>
                <a:srgbClr val="7F43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67" name="Rectangle 149">
                <a:extLst>
                  <a:ext uri="{FF2B5EF4-FFF2-40B4-BE49-F238E27FC236}">
                    <a16:creationId xmlns:a16="http://schemas.microsoft.com/office/drawing/2014/main" id="{6EAA923A-A8B8-4B8D-8108-2B0B0881406B}"/>
                  </a:ext>
                </a:extLst>
              </p:cNvPr>
              <p:cNvSpPr>
                <a:spLocks noChangeArrowheads="1"/>
              </p:cNvSpPr>
              <p:nvPr/>
            </p:nvSpPr>
            <p:spPr bwMode="auto">
              <a:xfrm>
                <a:off x="2149" y="2446"/>
                <a:ext cx="999" cy="9"/>
              </a:xfrm>
              <a:prstGeom prst="rect">
                <a:avLst/>
              </a:prstGeom>
              <a:solidFill>
                <a:srgbClr val="7E42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68" name="Rectangle 150">
                <a:extLst>
                  <a:ext uri="{FF2B5EF4-FFF2-40B4-BE49-F238E27FC236}">
                    <a16:creationId xmlns:a16="http://schemas.microsoft.com/office/drawing/2014/main" id="{F8FB8D84-2964-407B-864D-6915F9980598}"/>
                  </a:ext>
                </a:extLst>
              </p:cNvPr>
              <p:cNvSpPr>
                <a:spLocks noChangeArrowheads="1"/>
              </p:cNvSpPr>
              <p:nvPr/>
            </p:nvSpPr>
            <p:spPr bwMode="auto">
              <a:xfrm>
                <a:off x="2149" y="2455"/>
                <a:ext cx="999" cy="5"/>
              </a:xfrm>
              <a:prstGeom prst="rect">
                <a:avLst/>
              </a:prstGeom>
              <a:solidFill>
                <a:srgbClr val="7D41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69" name="Rectangle 151">
                <a:extLst>
                  <a:ext uri="{FF2B5EF4-FFF2-40B4-BE49-F238E27FC236}">
                    <a16:creationId xmlns:a16="http://schemas.microsoft.com/office/drawing/2014/main" id="{FE6E2AA4-C6BA-4F06-A9AE-C9D9CB6E06F1}"/>
                  </a:ext>
                </a:extLst>
              </p:cNvPr>
              <p:cNvSpPr>
                <a:spLocks noChangeArrowheads="1"/>
              </p:cNvSpPr>
              <p:nvPr/>
            </p:nvSpPr>
            <p:spPr bwMode="auto">
              <a:xfrm>
                <a:off x="2149" y="2460"/>
                <a:ext cx="999" cy="10"/>
              </a:xfrm>
              <a:prstGeom prst="rect">
                <a:avLst/>
              </a:prstGeom>
              <a:solidFill>
                <a:srgbClr val="7C40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70" name="Rectangle 152">
                <a:extLst>
                  <a:ext uri="{FF2B5EF4-FFF2-40B4-BE49-F238E27FC236}">
                    <a16:creationId xmlns:a16="http://schemas.microsoft.com/office/drawing/2014/main" id="{D2E86989-AE8B-4B9B-AFBC-BCAA0A40BEB1}"/>
                  </a:ext>
                </a:extLst>
              </p:cNvPr>
              <p:cNvSpPr>
                <a:spLocks noChangeArrowheads="1"/>
              </p:cNvSpPr>
              <p:nvPr/>
            </p:nvSpPr>
            <p:spPr bwMode="auto">
              <a:xfrm>
                <a:off x="2149" y="2470"/>
                <a:ext cx="999" cy="4"/>
              </a:xfrm>
              <a:prstGeom prst="rect">
                <a:avLst/>
              </a:prstGeom>
              <a:solidFill>
                <a:srgbClr val="7B3F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71" name="Rectangle 153">
                <a:extLst>
                  <a:ext uri="{FF2B5EF4-FFF2-40B4-BE49-F238E27FC236}">
                    <a16:creationId xmlns:a16="http://schemas.microsoft.com/office/drawing/2014/main" id="{628F1B7A-B0A7-40FA-9D29-95FD562817B6}"/>
                  </a:ext>
                </a:extLst>
              </p:cNvPr>
              <p:cNvSpPr>
                <a:spLocks noChangeArrowheads="1"/>
              </p:cNvSpPr>
              <p:nvPr/>
            </p:nvSpPr>
            <p:spPr bwMode="auto">
              <a:xfrm>
                <a:off x="2149" y="2474"/>
                <a:ext cx="999" cy="5"/>
              </a:xfrm>
              <a:prstGeom prst="rect">
                <a:avLst/>
              </a:prstGeom>
              <a:solidFill>
                <a:srgbClr val="7A3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72" name="Rectangle 154">
                <a:extLst>
                  <a:ext uri="{FF2B5EF4-FFF2-40B4-BE49-F238E27FC236}">
                    <a16:creationId xmlns:a16="http://schemas.microsoft.com/office/drawing/2014/main" id="{6D27FC1F-8F1C-4E5F-A5CA-DA912B9ACAC3}"/>
                  </a:ext>
                </a:extLst>
              </p:cNvPr>
              <p:cNvSpPr>
                <a:spLocks noChangeArrowheads="1"/>
              </p:cNvSpPr>
              <p:nvPr/>
            </p:nvSpPr>
            <p:spPr bwMode="auto">
              <a:xfrm>
                <a:off x="2149" y="2479"/>
                <a:ext cx="999" cy="5"/>
              </a:xfrm>
              <a:prstGeom prst="rect">
                <a:avLst/>
              </a:prstGeom>
              <a:solidFill>
                <a:srgbClr val="793E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73" name="Rectangle 155">
                <a:extLst>
                  <a:ext uri="{FF2B5EF4-FFF2-40B4-BE49-F238E27FC236}">
                    <a16:creationId xmlns:a16="http://schemas.microsoft.com/office/drawing/2014/main" id="{E3EFF514-753B-464C-BFCE-A0F3C0170A9C}"/>
                  </a:ext>
                </a:extLst>
              </p:cNvPr>
              <p:cNvSpPr>
                <a:spLocks noChangeArrowheads="1"/>
              </p:cNvSpPr>
              <p:nvPr/>
            </p:nvSpPr>
            <p:spPr bwMode="auto">
              <a:xfrm>
                <a:off x="2149" y="2484"/>
                <a:ext cx="999" cy="5"/>
              </a:xfrm>
              <a:prstGeom prst="rect">
                <a:avLst/>
              </a:prstGeom>
              <a:solidFill>
                <a:srgbClr val="793D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74" name="Rectangle 156">
                <a:extLst>
                  <a:ext uri="{FF2B5EF4-FFF2-40B4-BE49-F238E27FC236}">
                    <a16:creationId xmlns:a16="http://schemas.microsoft.com/office/drawing/2014/main" id="{D097BD58-76A6-4D7E-A6E7-7703741D54C9}"/>
                  </a:ext>
                </a:extLst>
              </p:cNvPr>
              <p:cNvSpPr>
                <a:spLocks noChangeArrowheads="1"/>
              </p:cNvSpPr>
              <p:nvPr/>
            </p:nvSpPr>
            <p:spPr bwMode="auto">
              <a:xfrm>
                <a:off x="2149" y="2489"/>
                <a:ext cx="999" cy="5"/>
              </a:xfrm>
              <a:prstGeom prst="rect">
                <a:avLst/>
              </a:prstGeom>
              <a:solidFill>
                <a:srgbClr val="783C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75" name="Rectangle 157">
                <a:extLst>
                  <a:ext uri="{FF2B5EF4-FFF2-40B4-BE49-F238E27FC236}">
                    <a16:creationId xmlns:a16="http://schemas.microsoft.com/office/drawing/2014/main" id="{7B40EE54-6571-4A08-AA13-EC3B72B83825}"/>
                  </a:ext>
                </a:extLst>
              </p:cNvPr>
              <p:cNvSpPr>
                <a:spLocks noChangeArrowheads="1"/>
              </p:cNvSpPr>
              <p:nvPr/>
            </p:nvSpPr>
            <p:spPr bwMode="auto">
              <a:xfrm>
                <a:off x="2149" y="2494"/>
                <a:ext cx="999" cy="4"/>
              </a:xfrm>
              <a:prstGeom prst="rect">
                <a:avLst/>
              </a:prstGeom>
              <a:solidFill>
                <a:srgbClr val="773C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76" name="Rectangle 158">
                <a:extLst>
                  <a:ext uri="{FF2B5EF4-FFF2-40B4-BE49-F238E27FC236}">
                    <a16:creationId xmlns:a16="http://schemas.microsoft.com/office/drawing/2014/main" id="{119D46D5-8772-476B-80DC-C7506B4E0839}"/>
                  </a:ext>
                </a:extLst>
              </p:cNvPr>
              <p:cNvSpPr>
                <a:spLocks noChangeArrowheads="1"/>
              </p:cNvSpPr>
              <p:nvPr/>
            </p:nvSpPr>
            <p:spPr bwMode="auto">
              <a:xfrm>
                <a:off x="2149" y="2498"/>
                <a:ext cx="999" cy="5"/>
              </a:xfrm>
              <a:prstGeom prst="rect">
                <a:avLst/>
              </a:prstGeom>
              <a:solidFill>
                <a:srgbClr val="773B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77" name="Rectangle 159">
                <a:extLst>
                  <a:ext uri="{FF2B5EF4-FFF2-40B4-BE49-F238E27FC236}">
                    <a16:creationId xmlns:a16="http://schemas.microsoft.com/office/drawing/2014/main" id="{FA3B2179-925E-46E6-9021-17C41C6CD6F9}"/>
                  </a:ext>
                </a:extLst>
              </p:cNvPr>
              <p:cNvSpPr>
                <a:spLocks noChangeArrowheads="1"/>
              </p:cNvSpPr>
              <p:nvPr/>
            </p:nvSpPr>
            <p:spPr bwMode="auto">
              <a:xfrm>
                <a:off x="2149" y="2503"/>
                <a:ext cx="999" cy="5"/>
              </a:xfrm>
              <a:prstGeom prst="rect">
                <a:avLst/>
              </a:prstGeom>
              <a:solidFill>
                <a:srgbClr val="763B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78" name="Rectangle 160">
                <a:extLst>
                  <a:ext uri="{FF2B5EF4-FFF2-40B4-BE49-F238E27FC236}">
                    <a16:creationId xmlns:a16="http://schemas.microsoft.com/office/drawing/2014/main" id="{9247273A-6BC1-42CC-B4FA-F2E4098FA204}"/>
                  </a:ext>
                </a:extLst>
              </p:cNvPr>
              <p:cNvSpPr>
                <a:spLocks noChangeArrowheads="1"/>
              </p:cNvSpPr>
              <p:nvPr/>
            </p:nvSpPr>
            <p:spPr bwMode="auto">
              <a:xfrm>
                <a:off x="2149" y="2508"/>
                <a:ext cx="999" cy="5"/>
              </a:xfrm>
              <a:prstGeom prst="rect">
                <a:avLst/>
              </a:prstGeom>
              <a:solidFill>
                <a:srgbClr val="753A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79" name="Rectangle 161">
                <a:extLst>
                  <a:ext uri="{FF2B5EF4-FFF2-40B4-BE49-F238E27FC236}">
                    <a16:creationId xmlns:a16="http://schemas.microsoft.com/office/drawing/2014/main" id="{DE43840B-F7C8-4EBA-9425-B8394B5A98BA}"/>
                  </a:ext>
                </a:extLst>
              </p:cNvPr>
              <p:cNvSpPr>
                <a:spLocks noChangeArrowheads="1"/>
              </p:cNvSpPr>
              <p:nvPr/>
            </p:nvSpPr>
            <p:spPr bwMode="auto">
              <a:xfrm>
                <a:off x="2149" y="2513"/>
                <a:ext cx="999" cy="5"/>
              </a:xfrm>
              <a:prstGeom prst="rect">
                <a:avLst/>
              </a:prstGeom>
              <a:solidFill>
                <a:srgbClr val="7539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84" name="Rectangle 162">
                <a:extLst>
                  <a:ext uri="{FF2B5EF4-FFF2-40B4-BE49-F238E27FC236}">
                    <a16:creationId xmlns:a16="http://schemas.microsoft.com/office/drawing/2014/main" id="{FD05B5EB-1B6F-4B21-84E1-88C70D16CB1C}"/>
                  </a:ext>
                </a:extLst>
              </p:cNvPr>
              <p:cNvSpPr>
                <a:spLocks noChangeArrowheads="1"/>
              </p:cNvSpPr>
              <p:nvPr/>
            </p:nvSpPr>
            <p:spPr bwMode="auto">
              <a:xfrm>
                <a:off x="2149" y="2518"/>
                <a:ext cx="999" cy="4"/>
              </a:xfrm>
              <a:prstGeom prst="rect">
                <a:avLst/>
              </a:prstGeom>
              <a:solidFill>
                <a:srgbClr val="7439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85" name="Rectangle 163">
                <a:extLst>
                  <a:ext uri="{FF2B5EF4-FFF2-40B4-BE49-F238E27FC236}">
                    <a16:creationId xmlns:a16="http://schemas.microsoft.com/office/drawing/2014/main" id="{CF9C9EC5-E10D-4EAC-BEA3-2573FF900046}"/>
                  </a:ext>
                </a:extLst>
              </p:cNvPr>
              <p:cNvSpPr>
                <a:spLocks noChangeArrowheads="1"/>
              </p:cNvSpPr>
              <p:nvPr/>
            </p:nvSpPr>
            <p:spPr bwMode="auto">
              <a:xfrm>
                <a:off x="2149" y="2522"/>
                <a:ext cx="999" cy="5"/>
              </a:xfrm>
              <a:prstGeom prst="rect">
                <a:avLst/>
              </a:prstGeom>
              <a:solidFill>
                <a:srgbClr val="7338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86" name="Rectangle 164">
                <a:extLst>
                  <a:ext uri="{FF2B5EF4-FFF2-40B4-BE49-F238E27FC236}">
                    <a16:creationId xmlns:a16="http://schemas.microsoft.com/office/drawing/2014/main" id="{59AEF849-3325-438A-A795-A99842063C20}"/>
                  </a:ext>
                </a:extLst>
              </p:cNvPr>
              <p:cNvSpPr>
                <a:spLocks noChangeArrowheads="1"/>
              </p:cNvSpPr>
              <p:nvPr/>
            </p:nvSpPr>
            <p:spPr bwMode="auto">
              <a:xfrm>
                <a:off x="2149" y="2527"/>
                <a:ext cx="999" cy="5"/>
              </a:xfrm>
              <a:prstGeom prst="rect">
                <a:avLst/>
              </a:prstGeom>
              <a:solidFill>
                <a:srgbClr val="7337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87" name="Rectangle 165">
                <a:extLst>
                  <a:ext uri="{FF2B5EF4-FFF2-40B4-BE49-F238E27FC236}">
                    <a16:creationId xmlns:a16="http://schemas.microsoft.com/office/drawing/2014/main" id="{53D9B507-DE89-4098-B637-9D4D49882E13}"/>
                  </a:ext>
                </a:extLst>
              </p:cNvPr>
              <p:cNvSpPr>
                <a:spLocks noChangeArrowheads="1"/>
              </p:cNvSpPr>
              <p:nvPr/>
            </p:nvSpPr>
            <p:spPr bwMode="auto">
              <a:xfrm>
                <a:off x="2149" y="2532"/>
                <a:ext cx="999" cy="5"/>
              </a:xfrm>
              <a:prstGeom prst="rect">
                <a:avLst/>
              </a:prstGeom>
              <a:solidFill>
                <a:srgbClr val="7236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88" name="Rectangle 166">
                <a:extLst>
                  <a:ext uri="{FF2B5EF4-FFF2-40B4-BE49-F238E27FC236}">
                    <a16:creationId xmlns:a16="http://schemas.microsoft.com/office/drawing/2014/main" id="{9D5FF8B2-F5F4-4759-B8EA-444CCE6C9A30}"/>
                  </a:ext>
                </a:extLst>
              </p:cNvPr>
              <p:cNvSpPr>
                <a:spLocks noChangeArrowheads="1"/>
              </p:cNvSpPr>
              <p:nvPr/>
            </p:nvSpPr>
            <p:spPr bwMode="auto">
              <a:xfrm>
                <a:off x="2149" y="2537"/>
                <a:ext cx="999" cy="5"/>
              </a:xfrm>
              <a:prstGeom prst="rect">
                <a:avLst/>
              </a:prstGeom>
              <a:solidFill>
                <a:srgbClr val="7136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89" name="Rectangle 167">
                <a:extLst>
                  <a:ext uri="{FF2B5EF4-FFF2-40B4-BE49-F238E27FC236}">
                    <a16:creationId xmlns:a16="http://schemas.microsoft.com/office/drawing/2014/main" id="{983BB088-6992-429F-95A1-145DDA2108DF}"/>
                  </a:ext>
                </a:extLst>
              </p:cNvPr>
              <p:cNvSpPr>
                <a:spLocks noChangeArrowheads="1"/>
              </p:cNvSpPr>
              <p:nvPr/>
            </p:nvSpPr>
            <p:spPr bwMode="auto">
              <a:xfrm>
                <a:off x="2149" y="2542"/>
                <a:ext cx="999" cy="9"/>
              </a:xfrm>
              <a:prstGeom prst="rect">
                <a:avLst/>
              </a:prstGeom>
              <a:solidFill>
                <a:srgbClr val="7035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90" name="Rectangle 168">
                <a:extLst>
                  <a:ext uri="{FF2B5EF4-FFF2-40B4-BE49-F238E27FC236}">
                    <a16:creationId xmlns:a16="http://schemas.microsoft.com/office/drawing/2014/main" id="{C7EDB8EA-2349-4C4D-96B8-067064CCF178}"/>
                  </a:ext>
                </a:extLst>
              </p:cNvPr>
              <p:cNvSpPr>
                <a:spLocks noChangeArrowheads="1"/>
              </p:cNvSpPr>
              <p:nvPr/>
            </p:nvSpPr>
            <p:spPr bwMode="auto">
              <a:xfrm>
                <a:off x="2149" y="2551"/>
                <a:ext cx="999" cy="5"/>
              </a:xfrm>
              <a:prstGeom prst="rect">
                <a:avLst/>
              </a:prstGeom>
              <a:solidFill>
                <a:srgbClr val="6F34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91" name="Rectangle 169">
                <a:extLst>
                  <a:ext uri="{FF2B5EF4-FFF2-40B4-BE49-F238E27FC236}">
                    <a16:creationId xmlns:a16="http://schemas.microsoft.com/office/drawing/2014/main" id="{B48BF58D-B5ED-49B7-90D0-352593922F13}"/>
                  </a:ext>
                </a:extLst>
              </p:cNvPr>
              <p:cNvSpPr>
                <a:spLocks noChangeArrowheads="1"/>
              </p:cNvSpPr>
              <p:nvPr/>
            </p:nvSpPr>
            <p:spPr bwMode="auto">
              <a:xfrm>
                <a:off x="2149" y="2556"/>
                <a:ext cx="999" cy="10"/>
              </a:xfrm>
              <a:prstGeom prst="rect">
                <a:avLst/>
              </a:prstGeom>
              <a:solidFill>
                <a:srgbClr val="6E33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92" name="Rectangle 170">
                <a:extLst>
                  <a:ext uri="{FF2B5EF4-FFF2-40B4-BE49-F238E27FC236}">
                    <a16:creationId xmlns:a16="http://schemas.microsoft.com/office/drawing/2014/main" id="{A44E47EB-78DD-45AA-B3DD-DA9F4D6708AE}"/>
                  </a:ext>
                </a:extLst>
              </p:cNvPr>
              <p:cNvSpPr>
                <a:spLocks noChangeArrowheads="1"/>
              </p:cNvSpPr>
              <p:nvPr/>
            </p:nvSpPr>
            <p:spPr bwMode="auto">
              <a:xfrm>
                <a:off x="2149" y="2566"/>
                <a:ext cx="999" cy="4"/>
              </a:xfrm>
              <a:prstGeom prst="rect">
                <a:avLst/>
              </a:prstGeom>
              <a:solidFill>
                <a:srgbClr val="6D32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93" name="Rectangle 171">
                <a:extLst>
                  <a:ext uri="{FF2B5EF4-FFF2-40B4-BE49-F238E27FC236}">
                    <a16:creationId xmlns:a16="http://schemas.microsoft.com/office/drawing/2014/main" id="{0ACBA679-6B17-4842-875F-DB1F5BA2C03A}"/>
                  </a:ext>
                </a:extLst>
              </p:cNvPr>
              <p:cNvSpPr>
                <a:spLocks noChangeArrowheads="1"/>
              </p:cNvSpPr>
              <p:nvPr/>
            </p:nvSpPr>
            <p:spPr bwMode="auto">
              <a:xfrm>
                <a:off x="2149" y="2570"/>
                <a:ext cx="999" cy="10"/>
              </a:xfrm>
              <a:prstGeom prst="rect">
                <a:avLst/>
              </a:prstGeom>
              <a:solidFill>
                <a:srgbClr val="6C32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94" name="Rectangle 172">
                <a:extLst>
                  <a:ext uri="{FF2B5EF4-FFF2-40B4-BE49-F238E27FC236}">
                    <a16:creationId xmlns:a16="http://schemas.microsoft.com/office/drawing/2014/main" id="{34578145-03CC-4139-B258-8230ECB2B685}"/>
                  </a:ext>
                </a:extLst>
              </p:cNvPr>
              <p:cNvSpPr>
                <a:spLocks noChangeArrowheads="1"/>
              </p:cNvSpPr>
              <p:nvPr/>
            </p:nvSpPr>
            <p:spPr bwMode="auto">
              <a:xfrm>
                <a:off x="2149" y="2580"/>
                <a:ext cx="999" cy="5"/>
              </a:xfrm>
              <a:prstGeom prst="rect">
                <a:avLst/>
              </a:prstGeom>
              <a:solidFill>
                <a:srgbClr val="6B31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95" name="Rectangle 173">
                <a:extLst>
                  <a:ext uri="{FF2B5EF4-FFF2-40B4-BE49-F238E27FC236}">
                    <a16:creationId xmlns:a16="http://schemas.microsoft.com/office/drawing/2014/main" id="{82709FE5-4614-45E4-B7D6-7EF86C859315}"/>
                  </a:ext>
                </a:extLst>
              </p:cNvPr>
              <p:cNvSpPr>
                <a:spLocks noChangeArrowheads="1"/>
              </p:cNvSpPr>
              <p:nvPr/>
            </p:nvSpPr>
            <p:spPr bwMode="auto">
              <a:xfrm>
                <a:off x="2149" y="2585"/>
                <a:ext cx="999" cy="5"/>
              </a:xfrm>
              <a:prstGeom prst="rect">
                <a:avLst/>
              </a:prstGeom>
              <a:solidFill>
                <a:srgbClr val="6A31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96" name="Rectangle 174">
                <a:extLst>
                  <a:ext uri="{FF2B5EF4-FFF2-40B4-BE49-F238E27FC236}">
                    <a16:creationId xmlns:a16="http://schemas.microsoft.com/office/drawing/2014/main" id="{90E035EE-5E80-4080-BA51-CAAE0FEFF429}"/>
                  </a:ext>
                </a:extLst>
              </p:cNvPr>
              <p:cNvSpPr>
                <a:spLocks noChangeArrowheads="1"/>
              </p:cNvSpPr>
              <p:nvPr/>
            </p:nvSpPr>
            <p:spPr bwMode="auto">
              <a:xfrm>
                <a:off x="2149" y="2590"/>
                <a:ext cx="999" cy="9"/>
              </a:xfrm>
              <a:prstGeom prst="rect">
                <a:avLst/>
              </a:prstGeom>
              <a:solidFill>
                <a:srgbClr val="6930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97" name="Rectangle 175">
                <a:extLst>
                  <a:ext uri="{FF2B5EF4-FFF2-40B4-BE49-F238E27FC236}">
                    <a16:creationId xmlns:a16="http://schemas.microsoft.com/office/drawing/2014/main" id="{AE886CC9-767E-4BC3-89C8-ABE1B2960681}"/>
                  </a:ext>
                </a:extLst>
              </p:cNvPr>
              <p:cNvSpPr>
                <a:spLocks noChangeArrowheads="1"/>
              </p:cNvSpPr>
              <p:nvPr/>
            </p:nvSpPr>
            <p:spPr bwMode="auto">
              <a:xfrm>
                <a:off x="2149" y="2599"/>
                <a:ext cx="999" cy="5"/>
              </a:xfrm>
              <a:prstGeom prst="rect">
                <a:avLst/>
              </a:prstGeom>
              <a:solidFill>
                <a:srgbClr val="6830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98" name="Rectangle 176">
                <a:extLst>
                  <a:ext uri="{FF2B5EF4-FFF2-40B4-BE49-F238E27FC236}">
                    <a16:creationId xmlns:a16="http://schemas.microsoft.com/office/drawing/2014/main" id="{90E13EFD-56C6-4AE1-8EA3-A10D772D1B8E}"/>
                  </a:ext>
                </a:extLst>
              </p:cNvPr>
              <p:cNvSpPr>
                <a:spLocks noChangeArrowheads="1"/>
              </p:cNvSpPr>
              <p:nvPr/>
            </p:nvSpPr>
            <p:spPr bwMode="auto">
              <a:xfrm>
                <a:off x="2149" y="2604"/>
                <a:ext cx="999" cy="5"/>
              </a:xfrm>
              <a:prstGeom prst="rect">
                <a:avLst/>
              </a:prstGeom>
              <a:solidFill>
                <a:srgbClr val="672F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99" name="Rectangle 177">
                <a:extLst>
                  <a:ext uri="{FF2B5EF4-FFF2-40B4-BE49-F238E27FC236}">
                    <a16:creationId xmlns:a16="http://schemas.microsoft.com/office/drawing/2014/main" id="{1B4E4DD5-91B1-4801-8453-EAA2488B33D4}"/>
                  </a:ext>
                </a:extLst>
              </p:cNvPr>
              <p:cNvSpPr>
                <a:spLocks noChangeArrowheads="1"/>
              </p:cNvSpPr>
              <p:nvPr/>
            </p:nvSpPr>
            <p:spPr bwMode="auto">
              <a:xfrm>
                <a:off x="2149" y="2609"/>
                <a:ext cx="999" cy="10"/>
              </a:xfrm>
              <a:prstGeom prst="rect">
                <a:avLst/>
              </a:prstGeom>
              <a:solidFill>
                <a:srgbClr val="662F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76" name="Rectangle 178">
                <a:extLst>
                  <a:ext uri="{FF2B5EF4-FFF2-40B4-BE49-F238E27FC236}">
                    <a16:creationId xmlns:a16="http://schemas.microsoft.com/office/drawing/2014/main" id="{EB819560-082F-4734-978A-CE9FD7E655E7}"/>
                  </a:ext>
                </a:extLst>
              </p:cNvPr>
              <p:cNvSpPr>
                <a:spLocks noChangeArrowheads="1"/>
              </p:cNvSpPr>
              <p:nvPr/>
            </p:nvSpPr>
            <p:spPr bwMode="auto">
              <a:xfrm>
                <a:off x="2149" y="2619"/>
                <a:ext cx="999" cy="4"/>
              </a:xfrm>
              <a:prstGeom prst="rect">
                <a:avLst/>
              </a:prstGeom>
              <a:solidFill>
                <a:srgbClr val="652E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77" name="Rectangle 179">
                <a:extLst>
                  <a:ext uri="{FF2B5EF4-FFF2-40B4-BE49-F238E27FC236}">
                    <a16:creationId xmlns:a16="http://schemas.microsoft.com/office/drawing/2014/main" id="{DBDB5FC8-6E67-46AD-B96E-2C371BF9EA0B}"/>
                  </a:ext>
                </a:extLst>
              </p:cNvPr>
              <p:cNvSpPr>
                <a:spLocks noChangeArrowheads="1"/>
              </p:cNvSpPr>
              <p:nvPr/>
            </p:nvSpPr>
            <p:spPr bwMode="auto">
              <a:xfrm>
                <a:off x="2149" y="2623"/>
                <a:ext cx="999" cy="5"/>
              </a:xfrm>
              <a:prstGeom prst="rect">
                <a:avLst/>
              </a:prstGeom>
              <a:solidFill>
                <a:srgbClr val="642E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78" name="Rectangle 180">
                <a:extLst>
                  <a:ext uri="{FF2B5EF4-FFF2-40B4-BE49-F238E27FC236}">
                    <a16:creationId xmlns:a16="http://schemas.microsoft.com/office/drawing/2014/main" id="{C390837E-AC8C-41C0-B96A-689A228C3B20}"/>
                  </a:ext>
                </a:extLst>
              </p:cNvPr>
              <p:cNvSpPr>
                <a:spLocks noChangeArrowheads="1"/>
              </p:cNvSpPr>
              <p:nvPr/>
            </p:nvSpPr>
            <p:spPr bwMode="auto">
              <a:xfrm>
                <a:off x="2149" y="2628"/>
                <a:ext cx="999" cy="5"/>
              </a:xfrm>
              <a:prstGeom prst="rect">
                <a:avLst/>
              </a:prstGeom>
              <a:solidFill>
                <a:srgbClr val="642D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79" name="Rectangle 181">
                <a:extLst>
                  <a:ext uri="{FF2B5EF4-FFF2-40B4-BE49-F238E27FC236}">
                    <a16:creationId xmlns:a16="http://schemas.microsoft.com/office/drawing/2014/main" id="{7270CA2C-291C-4782-94AB-7B4D32A02DE9}"/>
                  </a:ext>
                </a:extLst>
              </p:cNvPr>
              <p:cNvSpPr>
                <a:spLocks noChangeArrowheads="1"/>
              </p:cNvSpPr>
              <p:nvPr/>
            </p:nvSpPr>
            <p:spPr bwMode="auto">
              <a:xfrm>
                <a:off x="2149" y="2633"/>
                <a:ext cx="999" cy="5"/>
              </a:xfrm>
              <a:prstGeom prst="rect">
                <a:avLst/>
              </a:prstGeom>
              <a:solidFill>
                <a:srgbClr val="632D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80" name="Rectangle 182">
                <a:extLst>
                  <a:ext uri="{FF2B5EF4-FFF2-40B4-BE49-F238E27FC236}">
                    <a16:creationId xmlns:a16="http://schemas.microsoft.com/office/drawing/2014/main" id="{AEE88F3D-3F55-41D7-B363-0D3827E771F1}"/>
                  </a:ext>
                </a:extLst>
              </p:cNvPr>
              <p:cNvSpPr>
                <a:spLocks noChangeArrowheads="1"/>
              </p:cNvSpPr>
              <p:nvPr/>
            </p:nvSpPr>
            <p:spPr bwMode="auto">
              <a:xfrm>
                <a:off x="2149" y="2638"/>
                <a:ext cx="999" cy="5"/>
              </a:xfrm>
              <a:prstGeom prst="rect">
                <a:avLst/>
              </a:prstGeom>
              <a:solidFill>
                <a:srgbClr val="622D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81" name="Rectangle 183">
                <a:extLst>
                  <a:ext uri="{FF2B5EF4-FFF2-40B4-BE49-F238E27FC236}">
                    <a16:creationId xmlns:a16="http://schemas.microsoft.com/office/drawing/2014/main" id="{140B5242-6D7A-4969-B41E-32FC3C994021}"/>
                  </a:ext>
                </a:extLst>
              </p:cNvPr>
              <p:cNvSpPr>
                <a:spLocks noChangeArrowheads="1"/>
              </p:cNvSpPr>
              <p:nvPr/>
            </p:nvSpPr>
            <p:spPr bwMode="auto">
              <a:xfrm>
                <a:off x="2149" y="2643"/>
                <a:ext cx="999" cy="4"/>
              </a:xfrm>
              <a:prstGeom prst="rect">
                <a:avLst/>
              </a:prstGeom>
              <a:solidFill>
                <a:srgbClr val="622C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82" name="Rectangle 184">
                <a:extLst>
                  <a:ext uri="{FF2B5EF4-FFF2-40B4-BE49-F238E27FC236}">
                    <a16:creationId xmlns:a16="http://schemas.microsoft.com/office/drawing/2014/main" id="{7E49F0E3-3719-4092-9130-713183DD83DD}"/>
                  </a:ext>
                </a:extLst>
              </p:cNvPr>
              <p:cNvSpPr>
                <a:spLocks noChangeArrowheads="1"/>
              </p:cNvSpPr>
              <p:nvPr/>
            </p:nvSpPr>
            <p:spPr bwMode="auto">
              <a:xfrm>
                <a:off x="2149" y="2647"/>
                <a:ext cx="999" cy="5"/>
              </a:xfrm>
              <a:prstGeom prst="rect">
                <a:avLst/>
              </a:prstGeom>
              <a:solidFill>
                <a:srgbClr val="612C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83" name="Rectangle 185">
                <a:extLst>
                  <a:ext uri="{FF2B5EF4-FFF2-40B4-BE49-F238E27FC236}">
                    <a16:creationId xmlns:a16="http://schemas.microsoft.com/office/drawing/2014/main" id="{2F348C6C-9D25-4E08-91AC-3009AEFB11EB}"/>
                  </a:ext>
                </a:extLst>
              </p:cNvPr>
              <p:cNvSpPr>
                <a:spLocks noChangeArrowheads="1"/>
              </p:cNvSpPr>
              <p:nvPr/>
            </p:nvSpPr>
            <p:spPr bwMode="auto">
              <a:xfrm>
                <a:off x="2149" y="2652"/>
                <a:ext cx="999" cy="5"/>
              </a:xfrm>
              <a:prstGeom prst="rect">
                <a:avLst/>
              </a:prstGeom>
              <a:solidFill>
                <a:srgbClr val="602B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84" name="Rectangle 186">
                <a:extLst>
                  <a:ext uri="{FF2B5EF4-FFF2-40B4-BE49-F238E27FC236}">
                    <a16:creationId xmlns:a16="http://schemas.microsoft.com/office/drawing/2014/main" id="{C0D37A3F-F7ED-49BC-971F-DDE2B1B7A7B4}"/>
                  </a:ext>
                </a:extLst>
              </p:cNvPr>
              <p:cNvSpPr>
                <a:spLocks noChangeArrowheads="1"/>
              </p:cNvSpPr>
              <p:nvPr/>
            </p:nvSpPr>
            <p:spPr bwMode="auto">
              <a:xfrm>
                <a:off x="2149" y="2657"/>
                <a:ext cx="999" cy="10"/>
              </a:xfrm>
              <a:prstGeom prst="rect">
                <a:avLst/>
              </a:prstGeom>
              <a:solidFill>
                <a:srgbClr val="5F2B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85" name="Rectangle 187">
                <a:extLst>
                  <a:ext uri="{FF2B5EF4-FFF2-40B4-BE49-F238E27FC236}">
                    <a16:creationId xmlns:a16="http://schemas.microsoft.com/office/drawing/2014/main" id="{A539981B-550B-4071-B127-E3F6B5860C2A}"/>
                  </a:ext>
                </a:extLst>
              </p:cNvPr>
              <p:cNvSpPr>
                <a:spLocks noChangeArrowheads="1"/>
              </p:cNvSpPr>
              <p:nvPr/>
            </p:nvSpPr>
            <p:spPr bwMode="auto">
              <a:xfrm>
                <a:off x="2149" y="2667"/>
                <a:ext cx="999" cy="4"/>
              </a:xfrm>
              <a:prstGeom prst="rect">
                <a:avLst/>
              </a:prstGeom>
              <a:solidFill>
                <a:srgbClr val="5E2A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86" name="Rectangle 188">
                <a:extLst>
                  <a:ext uri="{FF2B5EF4-FFF2-40B4-BE49-F238E27FC236}">
                    <a16:creationId xmlns:a16="http://schemas.microsoft.com/office/drawing/2014/main" id="{A0136CD0-5417-4170-84EB-4945D3EAA716}"/>
                  </a:ext>
                </a:extLst>
              </p:cNvPr>
              <p:cNvSpPr>
                <a:spLocks noChangeArrowheads="1"/>
              </p:cNvSpPr>
              <p:nvPr/>
            </p:nvSpPr>
            <p:spPr bwMode="auto">
              <a:xfrm>
                <a:off x="2149" y="2671"/>
                <a:ext cx="999" cy="5"/>
              </a:xfrm>
              <a:prstGeom prst="rect">
                <a:avLst/>
              </a:prstGeom>
              <a:solidFill>
                <a:srgbClr val="5D2A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87" name="Rectangle 189">
                <a:extLst>
                  <a:ext uri="{FF2B5EF4-FFF2-40B4-BE49-F238E27FC236}">
                    <a16:creationId xmlns:a16="http://schemas.microsoft.com/office/drawing/2014/main" id="{43FE5779-85CF-46EB-BF38-BB1D781611B8}"/>
                  </a:ext>
                </a:extLst>
              </p:cNvPr>
              <p:cNvSpPr>
                <a:spLocks noChangeArrowheads="1"/>
              </p:cNvSpPr>
              <p:nvPr/>
            </p:nvSpPr>
            <p:spPr bwMode="auto">
              <a:xfrm>
                <a:off x="2149" y="2676"/>
                <a:ext cx="999" cy="10"/>
              </a:xfrm>
              <a:prstGeom prst="rect">
                <a:avLst/>
              </a:prstGeom>
              <a:solidFill>
                <a:srgbClr val="5C29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88" name="Rectangle 190">
                <a:extLst>
                  <a:ext uri="{FF2B5EF4-FFF2-40B4-BE49-F238E27FC236}">
                    <a16:creationId xmlns:a16="http://schemas.microsoft.com/office/drawing/2014/main" id="{AFE7F343-F027-408C-BA7C-53D4194E55D6}"/>
                  </a:ext>
                </a:extLst>
              </p:cNvPr>
              <p:cNvSpPr>
                <a:spLocks noChangeArrowheads="1"/>
              </p:cNvSpPr>
              <p:nvPr/>
            </p:nvSpPr>
            <p:spPr bwMode="auto">
              <a:xfrm>
                <a:off x="2149" y="2686"/>
                <a:ext cx="999" cy="5"/>
              </a:xfrm>
              <a:prstGeom prst="rect">
                <a:avLst/>
              </a:prstGeom>
              <a:solidFill>
                <a:srgbClr val="5B29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89" name="Rectangle 191">
                <a:extLst>
                  <a:ext uri="{FF2B5EF4-FFF2-40B4-BE49-F238E27FC236}">
                    <a16:creationId xmlns:a16="http://schemas.microsoft.com/office/drawing/2014/main" id="{47B53867-339F-45D8-A0D1-7FE2DCFF9EE8}"/>
                  </a:ext>
                </a:extLst>
              </p:cNvPr>
              <p:cNvSpPr>
                <a:spLocks noChangeArrowheads="1"/>
              </p:cNvSpPr>
              <p:nvPr/>
            </p:nvSpPr>
            <p:spPr bwMode="auto">
              <a:xfrm>
                <a:off x="2149" y="2691"/>
                <a:ext cx="999" cy="9"/>
              </a:xfrm>
              <a:prstGeom prst="rect">
                <a:avLst/>
              </a:prstGeom>
              <a:solidFill>
                <a:srgbClr val="5A28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90" name="Rectangle 192">
                <a:extLst>
                  <a:ext uri="{FF2B5EF4-FFF2-40B4-BE49-F238E27FC236}">
                    <a16:creationId xmlns:a16="http://schemas.microsoft.com/office/drawing/2014/main" id="{FA7F0F73-BAF8-4A2F-88D9-C0DBC6D2EF88}"/>
                  </a:ext>
                </a:extLst>
              </p:cNvPr>
              <p:cNvSpPr>
                <a:spLocks noChangeArrowheads="1"/>
              </p:cNvSpPr>
              <p:nvPr/>
            </p:nvSpPr>
            <p:spPr bwMode="auto">
              <a:xfrm>
                <a:off x="2149" y="2700"/>
                <a:ext cx="999" cy="5"/>
              </a:xfrm>
              <a:prstGeom prst="rect">
                <a:avLst/>
              </a:prstGeom>
              <a:solidFill>
                <a:srgbClr val="5928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91" name="Rectangle 193">
                <a:extLst>
                  <a:ext uri="{FF2B5EF4-FFF2-40B4-BE49-F238E27FC236}">
                    <a16:creationId xmlns:a16="http://schemas.microsoft.com/office/drawing/2014/main" id="{69B7163A-2EA7-48BE-B775-52EBDC0ED366}"/>
                  </a:ext>
                </a:extLst>
              </p:cNvPr>
              <p:cNvSpPr>
                <a:spLocks noChangeArrowheads="1"/>
              </p:cNvSpPr>
              <p:nvPr/>
            </p:nvSpPr>
            <p:spPr bwMode="auto">
              <a:xfrm>
                <a:off x="2149" y="2705"/>
                <a:ext cx="999" cy="5"/>
              </a:xfrm>
              <a:prstGeom prst="rect">
                <a:avLst/>
              </a:prstGeom>
              <a:solidFill>
                <a:srgbClr val="5827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92" name="Rectangle 194">
                <a:extLst>
                  <a:ext uri="{FF2B5EF4-FFF2-40B4-BE49-F238E27FC236}">
                    <a16:creationId xmlns:a16="http://schemas.microsoft.com/office/drawing/2014/main" id="{43A2CD84-716A-47D0-ADB6-5CDDE69199E5}"/>
                  </a:ext>
                </a:extLst>
              </p:cNvPr>
              <p:cNvSpPr>
                <a:spLocks noChangeArrowheads="1"/>
              </p:cNvSpPr>
              <p:nvPr/>
            </p:nvSpPr>
            <p:spPr bwMode="auto">
              <a:xfrm>
                <a:off x="2149" y="2710"/>
                <a:ext cx="999" cy="5"/>
              </a:xfrm>
              <a:prstGeom prst="rect">
                <a:avLst/>
              </a:prstGeom>
              <a:solidFill>
                <a:srgbClr val="5727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93" name="Rectangle 195">
                <a:extLst>
                  <a:ext uri="{FF2B5EF4-FFF2-40B4-BE49-F238E27FC236}">
                    <a16:creationId xmlns:a16="http://schemas.microsoft.com/office/drawing/2014/main" id="{EAD2FEF3-7296-4698-9C7E-21E9CC18EDAB}"/>
                  </a:ext>
                </a:extLst>
              </p:cNvPr>
              <p:cNvSpPr>
                <a:spLocks noChangeArrowheads="1"/>
              </p:cNvSpPr>
              <p:nvPr/>
            </p:nvSpPr>
            <p:spPr bwMode="auto">
              <a:xfrm>
                <a:off x="2149" y="2715"/>
                <a:ext cx="999" cy="4"/>
              </a:xfrm>
              <a:prstGeom prst="rect">
                <a:avLst/>
              </a:prstGeom>
              <a:solidFill>
                <a:srgbClr val="5726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94" name="Rectangle 196">
                <a:extLst>
                  <a:ext uri="{FF2B5EF4-FFF2-40B4-BE49-F238E27FC236}">
                    <a16:creationId xmlns:a16="http://schemas.microsoft.com/office/drawing/2014/main" id="{B000D7BE-4BA0-48D6-8206-FF3282A1F333}"/>
                  </a:ext>
                </a:extLst>
              </p:cNvPr>
              <p:cNvSpPr>
                <a:spLocks noChangeArrowheads="1"/>
              </p:cNvSpPr>
              <p:nvPr/>
            </p:nvSpPr>
            <p:spPr bwMode="auto">
              <a:xfrm>
                <a:off x="2149" y="2719"/>
                <a:ext cx="999" cy="5"/>
              </a:xfrm>
              <a:prstGeom prst="rect">
                <a:avLst/>
              </a:prstGeom>
              <a:solidFill>
                <a:srgbClr val="5626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95" name="Rectangle 197">
                <a:extLst>
                  <a:ext uri="{FF2B5EF4-FFF2-40B4-BE49-F238E27FC236}">
                    <a16:creationId xmlns:a16="http://schemas.microsoft.com/office/drawing/2014/main" id="{77BF059D-659F-4710-ABCB-A69D840223DD}"/>
                  </a:ext>
                </a:extLst>
              </p:cNvPr>
              <p:cNvSpPr>
                <a:spLocks noChangeArrowheads="1"/>
              </p:cNvSpPr>
              <p:nvPr/>
            </p:nvSpPr>
            <p:spPr bwMode="auto">
              <a:xfrm>
                <a:off x="2149" y="2724"/>
                <a:ext cx="999" cy="5"/>
              </a:xfrm>
              <a:prstGeom prst="rect">
                <a:avLst/>
              </a:prstGeom>
              <a:solidFill>
                <a:srgbClr val="5526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96" name="Rectangle 198">
                <a:extLst>
                  <a:ext uri="{FF2B5EF4-FFF2-40B4-BE49-F238E27FC236}">
                    <a16:creationId xmlns:a16="http://schemas.microsoft.com/office/drawing/2014/main" id="{6CBEA0D1-E093-4923-9175-93FBC5AAEEF4}"/>
                  </a:ext>
                </a:extLst>
              </p:cNvPr>
              <p:cNvSpPr>
                <a:spLocks noChangeArrowheads="1"/>
              </p:cNvSpPr>
              <p:nvPr/>
            </p:nvSpPr>
            <p:spPr bwMode="auto">
              <a:xfrm>
                <a:off x="2149" y="2729"/>
                <a:ext cx="999" cy="5"/>
              </a:xfrm>
              <a:prstGeom prst="rect">
                <a:avLst/>
              </a:prstGeom>
              <a:solidFill>
                <a:srgbClr val="5525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97" name="Rectangle 199">
                <a:extLst>
                  <a:ext uri="{FF2B5EF4-FFF2-40B4-BE49-F238E27FC236}">
                    <a16:creationId xmlns:a16="http://schemas.microsoft.com/office/drawing/2014/main" id="{2C615DC1-A8B5-4D2F-9CBD-A845B36976BA}"/>
                  </a:ext>
                </a:extLst>
              </p:cNvPr>
              <p:cNvSpPr>
                <a:spLocks noChangeArrowheads="1"/>
              </p:cNvSpPr>
              <p:nvPr/>
            </p:nvSpPr>
            <p:spPr bwMode="auto">
              <a:xfrm>
                <a:off x="2149" y="2734"/>
                <a:ext cx="999" cy="5"/>
              </a:xfrm>
              <a:prstGeom prst="rect">
                <a:avLst/>
              </a:prstGeom>
              <a:solidFill>
                <a:srgbClr val="5425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98" name="Rectangle 200">
                <a:extLst>
                  <a:ext uri="{FF2B5EF4-FFF2-40B4-BE49-F238E27FC236}">
                    <a16:creationId xmlns:a16="http://schemas.microsoft.com/office/drawing/2014/main" id="{97733C5D-AF1D-44C8-9456-A57B5B881A42}"/>
                  </a:ext>
                </a:extLst>
              </p:cNvPr>
              <p:cNvSpPr>
                <a:spLocks noChangeArrowheads="1"/>
              </p:cNvSpPr>
              <p:nvPr/>
            </p:nvSpPr>
            <p:spPr bwMode="auto">
              <a:xfrm>
                <a:off x="2149" y="2739"/>
                <a:ext cx="999" cy="9"/>
              </a:xfrm>
              <a:prstGeom prst="rect">
                <a:avLst/>
              </a:prstGeom>
              <a:solidFill>
                <a:srgbClr val="5324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99" name="Rectangle 201">
                <a:extLst>
                  <a:ext uri="{FF2B5EF4-FFF2-40B4-BE49-F238E27FC236}">
                    <a16:creationId xmlns:a16="http://schemas.microsoft.com/office/drawing/2014/main" id="{63FCA8E0-9C76-4E16-8AC9-0B2AB0123BCE}"/>
                  </a:ext>
                </a:extLst>
              </p:cNvPr>
              <p:cNvSpPr>
                <a:spLocks noChangeArrowheads="1"/>
              </p:cNvSpPr>
              <p:nvPr/>
            </p:nvSpPr>
            <p:spPr bwMode="auto">
              <a:xfrm>
                <a:off x="2149" y="2748"/>
                <a:ext cx="999" cy="5"/>
              </a:xfrm>
              <a:prstGeom prst="rect">
                <a:avLst/>
              </a:prstGeom>
              <a:solidFill>
                <a:srgbClr val="5224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800" name="Rectangle 202">
                <a:extLst>
                  <a:ext uri="{FF2B5EF4-FFF2-40B4-BE49-F238E27FC236}">
                    <a16:creationId xmlns:a16="http://schemas.microsoft.com/office/drawing/2014/main" id="{98A3409D-1481-471D-B307-9D62A9E372EB}"/>
                  </a:ext>
                </a:extLst>
              </p:cNvPr>
              <p:cNvSpPr>
                <a:spLocks noChangeArrowheads="1"/>
              </p:cNvSpPr>
              <p:nvPr/>
            </p:nvSpPr>
            <p:spPr bwMode="auto">
              <a:xfrm>
                <a:off x="2149" y="2753"/>
                <a:ext cx="999" cy="5"/>
              </a:xfrm>
              <a:prstGeom prst="rect">
                <a:avLst/>
              </a:prstGeom>
              <a:solidFill>
                <a:srgbClr val="5123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801" name="Rectangle 203">
                <a:extLst>
                  <a:ext uri="{FF2B5EF4-FFF2-40B4-BE49-F238E27FC236}">
                    <a16:creationId xmlns:a16="http://schemas.microsoft.com/office/drawing/2014/main" id="{36CC8CDD-31B7-47A1-B7B3-34887DCB5771}"/>
                  </a:ext>
                </a:extLst>
              </p:cNvPr>
              <p:cNvSpPr>
                <a:spLocks noChangeArrowheads="1"/>
              </p:cNvSpPr>
              <p:nvPr/>
            </p:nvSpPr>
            <p:spPr bwMode="auto">
              <a:xfrm>
                <a:off x="2149" y="2758"/>
                <a:ext cx="999" cy="10"/>
              </a:xfrm>
              <a:prstGeom prst="rect">
                <a:avLst/>
              </a:prstGeom>
              <a:solidFill>
                <a:srgbClr val="5023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802" name="Rectangle 204">
                <a:extLst>
                  <a:ext uri="{FF2B5EF4-FFF2-40B4-BE49-F238E27FC236}">
                    <a16:creationId xmlns:a16="http://schemas.microsoft.com/office/drawing/2014/main" id="{4EF66676-1EA2-4DAA-9703-F391FEF42ED1}"/>
                  </a:ext>
                </a:extLst>
              </p:cNvPr>
              <p:cNvSpPr>
                <a:spLocks noChangeArrowheads="1"/>
              </p:cNvSpPr>
              <p:nvPr/>
            </p:nvSpPr>
            <p:spPr bwMode="auto">
              <a:xfrm>
                <a:off x="2149" y="2768"/>
                <a:ext cx="999" cy="4"/>
              </a:xfrm>
              <a:prstGeom prst="rect">
                <a:avLst/>
              </a:prstGeom>
              <a:solidFill>
                <a:srgbClr val="4F22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grpSp>
        <p:grpSp>
          <p:nvGrpSpPr>
            <p:cNvPr id="27" name="Group 406">
              <a:extLst>
                <a:ext uri="{FF2B5EF4-FFF2-40B4-BE49-F238E27FC236}">
                  <a16:creationId xmlns:a16="http://schemas.microsoft.com/office/drawing/2014/main" id="{7680AC3E-0253-45F6-9FBC-3BB8F9562EAF}"/>
                </a:ext>
              </a:extLst>
            </p:cNvPr>
            <p:cNvGrpSpPr>
              <a:grpSpLocks/>
            </p:cNvGrpSpPr>
            <p:nvPr/>
          </p:nvGrpSpPr>
          <p:grpSpPr bwMode="auto">
            <a:xfrm>
              <a:off x="2111" y="1206"/>
              <a:ext cx="3040" cy="2720"/>
              <a:chOff x="2111" y="1206"/>
              <a:chExt cx="3040" cy="2720"/>
            </a:xfrm>
          </p:grpSpPr>
          <p:sp>
            <p:nvSpPr>
              <p:cNvPr id="3659" name="Rectangle 206">
                <a:extLst>
                  <a:ext uri="{FF2B5EF4-FFF2-40B4-BE49-F238E27FC236}">
                    <a16:creationId xmlns:a16="http://schemas.microsoft.com/office/drawing/2014/main" id="{AFB34D62-587E-472A-B3CD-A4AAAFF3592D}"/>
                  </a:ext>
                </a:extLst>
              </p:cNvPr>
              <p:cNvSpPr>
                <a:spLocks noChangeArrowheads="1"/>
              </p:cNvSpPr>
              <p:nvPr/>
            </p:nvSpPr>
            <p:spPr bwMode="auto">
              <a:xfrm>
                <a:off x="2149" y="2772"/>
                <a:ext cx="999" cy="5"/>
              </a:xfrm>
              <a:prstGeom prst="rect">
                <a:avLst/>
              </a:prstGeom>
              <a:solidFill>
                <a:srgbClr val="4E22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60" name="Rectangle 207">
                <a:extLst>
                  <a:ext uri="{FF2B5EF4-FFF2-40B4-BE49-F238E27FC236}">
                    <a16:creationId xmlns:a16="http://schemas.microsoft.com/office/drawing/2014/main" id="{A852A343-4FEA-461F-9017-B866A5260245}"/>
                  </a:ext>
                </a:extLst>
              </p:cNvPr>
              <p:cNvSpPr>
                <a:spLocks noChangeArrowheads="1"/>
              </p:cNvSpPr>
              <p:nvPr/>
            </p:nvSpPr>
            <p:spPr bwMode="auto">
              <a:xfrm>
                <a:off x="2149" y="2777"/>
                <a:ext cx="999" cy="10"/>
              </a:xfrm>
              <a:prstGeom prst="rect">
                <a:avLst/>
              </a:prstGeom>
              <a:solidFill>
                <a:srgbClr val="4D21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61" name="Rectangle 208">
                <a:extLst>
                  <a:ext uri="{FF2B5EF4-FFF2-40B4-BE49-F238E27FC236}">
                    <a16:creationId xmlns:a16="http://schemas.microsoft.com/office/drawing/2014/main" id="{492717E6-7C68-4A5A-B435-58AAEC92BDCC}"/>
                  </a:ext>
                </a:extLst>
              </p:cNvPr>
              <p:cNvSpPr>
                <a:spLocks noChangeArrowheads="1"/>
              </p:cNvSpPr>
              <p:nvPr/>
            </p:nvSpPr>
            <p:spPr bwMode="auto">
              <a:xfrm>
                <a:off x="2149" y="2787"/>
                <a:ext cx="999" cy="5"/>
              </a:xfrm>
              <a:prstGeom prst="rect">
                <a:avLst/>
              </a:prstGeom>
              <a:solidFill>
                <a:srgbClr val="4C20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62" name="Rectangle 209">
                <a:extLst>
                  <a:ext uri="{FF2B5EF4-FFF2-40B4-BE49-F238E27FC236}">
                    <a16:creationId xmlns:a16="http://schemas.microsoft.com/office/drawing/2014/main" id="{8A437D68-0DDC-495C-A44A-A8224CCCAAEC}"/>
                  </a:ext>
                </a:extLst>
              </p:cNvPr>
              <p:cNvSpPr>
                <a:spLocks noChangeArrowheads="1"/>
              </p:cNvSpPr>
              <p:nvPr/>
            </p:nvSpPr>
            <p:spPr bwMode="auto">
              <a:xfrm>
                <a:off x="2149" y="2792"/>
                <a:ext cx="999" cy="9"/>
              </a:xfrm>
              <a:prstGeom prst="rect">
                <a:avLst/>
              </a:prstGeom>
              <a:solidFill>
                <a:srgbClr val="4B20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63" name="Rectangle 210">
                <a:extLst>
                  <a:ext uri="{FF2B5EF4-FFF2-40B4-BE49-F238E27FC236}">
                    <a16:creationId xmlns:a16="http://schemas.microsoft.com/office/drawing/2014/main" id="{5578C161-8C2B-4495-85F5-38DE8A4FCF29}"/>
                  </a:ext>
                </a:extLst>
              </p:cNvPr>
              <p:cNvSpPr>
                <a:spLocks noChangeArrowheads="1"/>
              </p:cNvSpPr>
              <p:nvPr/>
            </p:nvSpPr>
            <p:spPr bwMode="auto">
              <a:xfrm>
                <a:off x="2149" y="2801"/>
                <a:ext cx="999" cy="5"/>
              </a:xfrm>
              <a:prstGeom prst="rect">
                <a:avLst/>
              </a:prstGeom>
              <a:solidFill>
                <a:srgbClr val="4A1F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64" name="Rectangle 211">
                <a:extLst>
                  <a:ext uri="{FF2B5EF4-FFF2-40B4-BE49-F238E27FC236}">
                    <a16:creationId xmlns:a16="http://schemas.microsoft.com/office/drawing/2014/main" id="{86BDCBFE-1099-4C66-9C6C-D5CD96392781}"/>
                  </a:ext>
                </a:extLst>
              </p:cNvPr>
              <p:cNvSpPr>
                <a:spLocks noChangeArrowheads="1"/>
              </p:cNvSpPr>
              <p:nvPr/>
            </p:nvSpPr>
            <p:spPr bwMode="auto">
              <a:xfrm>
                <a:off x="2149" y="2806"/>
                <a:ext cx="999" cy="10"/>
              </a:xfrm>
              <a:prstGeom prst="rect">
                <a:avLst/>
              </a:prstGeom>
              <a:solidFill>
                <a:srgbClr val="491F0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65" name="Rectangle 212">
                <a:extLst>
                  <a:ext uri="{FF2B5EF4-FFF2-40B4-BE49-F238E27FC236}">
                    <a16:creationId xmlns:a16="http://schemas.microsoft.com/office/drawing/2014/main" id="{6A6D38C3-8C2F-471F-A9D1-60BE71E782D9}"/>
                  </a:ext>
                </a:extLst>
              </p:cNvPr>
              <p:cNvSpPr>
                <a:spLocks noChangeArrowheads="1"/>
              </p:cNvSpPr>
              <p:nvPr/>
            </p:nvSpPr>
            <p:spPr bwMode="auto">
              <a:xfrm>
                <a:off x="2149" y="2816"/>
                <a:ext cx="999" cy="4"/>
              </a:xfrm>
              <a:prstGeom prst="rect">
                <a:avLst/>
              </a:prstGeom>
              <a:solidFill>
                <a:srgbClr val="481E0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66" name="Rectangle 213">
                <a:extLst>
                  <a:ext uri="{FF2B5EF4-FFF2-40B4-BE49-F238E27FC236}">
                    <a16:creationId xmlns:a16="http://schemas.microsoft.com/office/drawing/2014/main" id="{F89922A2-D541-4B74-8202-8DFDE1978DFB}"/>
                  </a:ext>
                </a:extLst>
              </p:cNvPr>
              <p:cNvSpPr>
                <a:spLocks noChangeArrowheads="1"/>
              </p:cNvSpPr>
              <p:nvPr/>
            </p:nvSpPr>
            <p:spPr bwMode="auto">
              <a:xfrm>
                <a:off x="2149" y="2820"/>
                <a:ext cx="999" cy="5"/>
              </a:xfrm>
              <a:prstGeom prst="rect">
                <a:avLst/>
              </a:prstGeom>
              <a:solidFill>
                <a:srgbClr val="471E0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67" name="Rectangle 214">
                <a:extLst>
                  <a:ext uri="{FF2B5EF4-FFF2-40B4-BE49-F238E27FC236}">
                    <a16:creationId xmlns:a16="http://schemas.microsoft.com/office/drawing/2014/main" id="{66B611B2-0905-482D-B843-755079038EA0}"/>
                  </a:ext>
                </a:extLst>
              </p:cNvPr>
              <p:cNvSpPr>
                <a:spLocks noChangeArrowheads="1"/>
              </p:cNvSpPr>
              <p:nvPr/>
            </p:nvSpPr>
            <p:spPr bwMode="auto">
              <a:xfrm>
                <a:off x="2149" y="2825"/>
                <a:ext cx="999" cy="5"/>
              </a:xfrm>
              <a:prstGeom prst="rect">
                <a:avLst/>
              </a:prstGeom>
              <a:solidFill>
                <a:srgbClr val="461D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68" name="Rectangle 215">
                <a:extLst>
                  <a:ext uri="{FF2B5EF4-FFF2-40B4-BE49-F238E27FC236}">
                    <a16:creationId xmlns:a16="http://schemas.microsoft.com/office/drawing/2014/main" id="{9B3B4E8D-AB62-4ABB-B01F-7ACEA770F48A}"/>
                  </a:ext>
                </a:extLst>
              </p:cNvPr>
              <p:cNvSpPr>
                <a:spLocks noChangeArrowheads="1"/>
              </p:cNvSpPr>
              <p:nvPr/>
            </p:nvSpPr>
            <p:spPr bwMode="auto">
              <a:xfrm>
                <a:off x="2149" y="2830"/>
                <a:ext cx="999" cy="10"/>
              </a:xfrm>
              <a:prstGeom prst="rect">
                <a:avLst/>
              </a:prstGeom>
              <a:solidFill>
                <a:srgbClr val="451D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69" name="Rectangle 216">
                <a:extLst>
                  <a:ext uri="{FF2B5EF4-FFF2-40B4-BE49-F238E27FC236}">
                    <a16:creationId xmlns:a16="http://schemas.microsoft.com/office/drawing/2014/main" id="{DCF14D57-9269-4D92-895E-6A20FF096ECF}"/>
                  </a:ext>
                </a:extLst>
              </p:cNvPr>
              <p:cNvSpPr>
                <a:spLocks noChangeArrowheads="1"/>
              </p:cNvSpPr>
              <p:nvPr/>
            </p:nvSpPr>
            <p:spPr bwMode="auto">
              <a:xfrm>
                <a:off x="2149" y="2840"/>
                <a:ext cx="999" cy="4"/>
              </a:xfrm>
              <a:prstGeom prst="rect">
                <a:avLst/>
              </a:prstGeom>
              <a:solidFill>
                <a:srgbClr val="441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70" name="Rectangle 217">
                <a:extLst>
                  <a:ext uri="{FF2B5EF4-FFF2-40B4-BE49-F238E27FC236}">
                    <a16:creationId xmlns:a16="http://schemas.microsoft.com/office/drawing/2014/main" id="{4FB9076E-E93D-4616-8D52-C5618EE6DE3C}"/>
                  </a:ext>
                </a:extLst>
              </p:cNvPr>
              <p:cNvSpPr>
                <a:spLocks noChangeArrowheads="1"/>
              </p:cNvSpPr>
              <p:nvPr/>
            </p:nvSpPr>
            <p:spPr bwMode="auto">
              <a:xfrm>
                <a:off x="2149" y="2844"/>
                <a:ext cx="999" cy="5"/>
              </a:xfrm>
              <a:prstGeom prst="rect">
                <a:avLst/>
              </a:prstGeom>
              <a:solidFill>
                <a:srgbClr val="431C0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71" name="Rectangle 218">
                <a:extLst>
                  <a:ext uri="{FF2B5EF4-FFF2-40B4-BE49-F238E27FC236}">
                    <a16:creationId xmlns:a16="http://schemas.microsoft.com/office/drawing/2014/main" id="{10D421DF-96EF-4DE7-BCCA-1B69EF5B2A02}"/>
                  </a:ext>
                </a:extLst>
              </p:cNvPr>
              <p:cNvSpPr>
                <a:spLocks noChangeArrowheads="1"/>
              </p:cNvSpPr>
              <p:nvPr/>
            </p:nvSpPr>
            <p:spPr bwMode="auto">
              <a:xfrm>
                <a:off x="2149" y="2849"/>
                <a:ext cx="999" cy="5"/>
              </a:xfrm>
              <a:prstGeom prst="rect">
                <a:avLst/>
              </a:prstGeom>
              <a:solidFill>
                <a:srgbClr val="431B0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72" name="Rectangle 219">
                <a:extLst>
                  <a:ext uri="{FF2B5EF4-FFF2-40B4-BE49-F238E27FC236}">
                    <a16:creationId xmlns:a16="http://schemas.microsoft.com/office/drawing/2014/main" id="{0B7ECB86-37D9-4B37-86A3-6DB4EEFE7D8A}"/>
                  </a:ext>
                </a:extLst>
              </p:cNvPr>
              <p:cNvSpPr>
                <a:spLocks noChangeArrowheads="1"/>
              </p:cNvSpPr>
              <p:nvPr/>
            </p:nvSpPr>
            <p:spPr bwMode="auto">
              <a:xfrm>
                <a:off x="2154" y="2268"/>
                <a:ext cx="999" cy="591"/>
              </a:xfrm>
              <a:prstGeom prst="rect">
                <a:avLst/>
              </a:prstGeom>
              <a:noFill/>
              <a:ln w="15875">
                <a:solidFill>
                  <a:srgbClr val="91635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73" name="Rectangle 220">
                <a:extLst>
                  <a:ext uri="{FF2B5EF4-FFF2-40B4-BE49-F238E27FC236}">
                    <a16:creationId xmlns:a16="http://schemas.microsoft.com/office/drawing/2014/main" id="{9C7A95CB-4932-4285-85F4-6CD2D0166612}"/>
                  </a:ext>
                </a:extLst>
              </p:cNvPr>
              <p:cNvSpPr>
                <a:spLocks noChangeArrowheads="1"/>
              </p:cNvSpPr>
              <p:nvPr/>
            </p:nvSpPr>
            <p:spPr bwMode="auto">
              <a:xfrm>
                <a:off x="2356" y="2388"/>
                <a:ext cx="62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FFFFFF"/>
                    </a:solidFill>
                    <a:latin typeface="Candara" panose="020E0502030303020204" pitchFamily="34" charset="0"/>
                  </a:rPr>
                  <a:t>Medicinal </a:t>
                </a:r>
                <a:endParaRPr lang="en-US" altLang="en-US" sz="1350">
                  <a:solidFill>
                    <a:prstClr val="black"/>
                  </a:solidFill>
                </a:endParaRPr>
              </a:p>
            </p:txBody>
          </p:sp>
          <p:sp>
            <p:nvSpPr>
              <p:cNvPr id="3674" name="Rectangle 221">
                <a:extLst>
                  <a:ext uri="{FF2B5EF4-FFF2-40B4-BE49-F238E27FC236}">
                    <a16:creationId xmlns:a16="http://schemas.microsoft.com/office/drawing/2014/main" id="{32F1298A-81D5-4294-B59B-8AA8B8C98330}"/>
                  </a:ext>
                </a:extLst>
              </p:cNvPr>
              <p:cNvSpPr>
                <a:spLocks noChangeArrowheads="1"/>
              </p:cNvSpPr>
              <p:nvPr/>
            </p:nvSpPr>
            <p:spPr bwMode="auto">
              <a:xfrm>
                <a:off x="2404" y="2561"/>
                <a:ext cx="48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FFFFFF"/>
                    </a:solidFill>
                    <a:latin typeface="Candara" panose="020E0502030303020204" pitchFamily="34" charset="0"/>
                  </a:rPr>
                  <a:t>Product</a:t>
                </a:r>
                <a:endParaRPr lang="en-US" altLang="en-US" sz="1350">
                  <a:solidFill>
                    <a:prstClr val="black"/>
                  </a:solidFill>
                </a:endParaRPr>
              </a:p>
            </p:txBody>
          </p:sp>
          <p:pic>
            <p:nvPicPr>
              <p:cNvPr id="3294" name="Picture 222">
                <a:extLst>
                  <a:ext uri="{FF2B5EF4-FFF2-40B4-BE49-F238E27FC236}">
                    <a16:creationId xmlns:a16="http://schemas.microsoft.com/office/drawing/2014/main" id="{E9D24F8D-5E48-457B-B553-739AAA527DF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11" y="3388"/>
                <a:ext cx="1085"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5" name="Picture 223">
                <a:extLst>
                  <a:ext uri="{FF2B5EF4-FFF2-40B4-BE49-F238E27FC236}">
                    <a16:creationId xmlns:a16="http://schemas.microsoft.com/office/drawing/2014/main" id="{FFCBE6DF-6156-47D5-A1C8-EDB5106A2C0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11" y="3388"/>
                <a:ext cx="1085"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6" name="Picture 224">
                <a:extLst>
                  <a:ext uri="{FF2B5EF4-FFF2-40B4-BE49-F238E27FC236}">
                    <a16:creationId xmlns:a16="http://schemas.microsoft.com/office/drawing/2014/main" id="{0DCE32B4-2E63-4185-8E28-31BB323B635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69" y="3488"/>
                <a:ext cx="764"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7" name="Picture 225">
                <a:extLst>
                  <a:ext uri="{FF2B5EF4-FFF2-40B4-BE49-F238E27FC236}">
                    <a16:creationId xmlns:a16="http://schemas.microsoft.com/office/drawing/2014/main" id="{EBAD0BE8-A7D7-4C72-BE51-DA1E7F706D0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69" y="3488"/>
                <a:ext cx="764"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75" name="Rectangle 226">
                <a:extLst>
                  <a:ext uri="{FF2B5EF4-FFF2-40B4-BE49-F238E27FC236}">
                    <a16:creationId xmlns:a16="http://schemas.microsoft.com/office/drawing/2014/main" id="{3EB95281-B67D-4E04-AD01-7C141676B7E1}"/>
                  </a:ext>
                </a:extLst>
              </p:cNvPr>
              <p:cNvSpPr>
                <a:spLocks noChangeArrowheads="1"/>
              </p:cNvSpPr>
              <p:nvPr/>
            </p:nvSpPr>
            <p:spPr bwMode="auto">
              <a:xfrm>
                <a:off x="2149" y="3402"/>
                <a:ext cx="999" cy="5"/>
              </a:xfrm>
              <a:prstGeom prst="rect">
                <a:avLst/>
              </a:prstGeom>
              <a:solidFill>
                <a:srgbClr val="9E60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76" name="Rectangle 227">
                <a:extLst>
                  <a:ext uri="{FF2B5EF4-FFF2-40B4-BE49-F238E27FC236}">
                    <a16:creationId xmlns:a16="http://schemas.microsoft.com/office/drawing/2014/main" id="{2B2464D5-7F42-4CBA-8202-41C1146E5583}"/>
                  </a:ext>
                </a:extLst>
              </p:cNvPr>
              <p:cNvSpPr>
                <a:spLocks noChangeArrowheads="1"/>
              </p:cNvSpPr>
              <p:nvPr/>
            </p:nvSpPr>
            <p:spPr bwMode="auto">
              <a:xfrm>
                <a:off x="2149" y="3407"/>
                <a:ext cx="999" cy="5"/>
              </a:xfrm>
              <a:prstGeom prst="rect">
                <a:avLst/>
              </a:prstGeom>
              <a:solidFill>
                <a:srgbClr val="9D5F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77" name="Rectangle 228">
                <a:extLst>
                  <a:ext uri="{FF2B5EF4-FFF2-40B4-BE49-F238E27FC236}">
                    <a16:creationId xmlns:a16="http://schemas.microsoft.com/office/drawing/2014/main" id="{53BAC22E-57EB-4696-9F2B-D79133247007}"/>
                  </a:ext>
                </a:extLst>
              </p:cNvPr>
              <p:cNvSpPr>
                <a:spLocks noChangeArrowheads="1"/>
              </p:cNvSpPr>
              <p:nvPr/>
            </p:nvSpPr>
            <p:spPr bwMode="auto">
              <a:xfrm>
                <a:off x="2149" y="3412"/>
                <a:ext cx="999" cy="4"/>
              </a:xfrm>
              <a:prstGeom prst="rect">
                <a:avLst/>
              </a:prstGeom>
              <a:solidFill>
                <a:srgbClr val="9C5E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78" name="Rectangle 229">
                <a:extLst>
                  <a:ext uri="{FF2B5EF4-FFF2-40B4-BE49-F238E27FC236}">
                    <a16:creationId xmlns:a16="http://schemas.microsoft.com/office/drawing/2014/main" id="{B5E885F8-D88C-42FD-95C5-6AEE9E5B23C0}"/>
                  </a:ext>
                </a:extLst>
              </p:cNvPr>
              <p:cNvSpPr>
                <a:spLocks noChangeArrowheads="1"/>
              </p:cNvSpPr>
              <p:nvPr/>
            </p:nvSpPr>
            <p:spPr bwMode="auto">
              <a:xfrm>
                <a:off x="2149" y="3416"/>
                <a:ext cx="999" cy="5"/>
              </a:xfrm>
              <a:prstGeom prst="rect">
                <a:avLst/>
              </a:prstGeom>
              <a:solidFill>
                <a:srgbClr val="9B5D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79" name="Rectangle 230">
                <a:extLst>
                  <a:ext uri="{FF2B5EF4-FFF2-40B4-BE49-F238E27FC236}">
                    <a16:creationId xmlns:a16="http://schemas.microsoft.com/office/drawing/2014/main" id="{1EBEE55E-0F37-4811-BEBB-85AFF559E4B3}"/>
                  </a:ext>
                </a:extLst>
              </p:cNvPr>
              <p:cNvSpPr>
                <a:spLocks noChangeArrowheads="1"/>
              </p:cNvSpPr>
              <p:nvPr/>
            </p:nvSpPr>
            <p:spPr bwMode="auto">
              <a:xfrm>
                <a:off x="2149" y="3421"/>
                <a:ext cx="999" cy="5"/>
              </a:xfrm>
              <a:prstGeom prst="rect">
                <a:avLst/>
              </a:prstGeom>
              <a:solidFill>
                <a:srgbClr val="9A5C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80" name="Rectangle 231">
                <a:extLst>
                  <a:ext uri="{FF2B5EF4-FFF2-40B4-BE49-F238E27FC236}">
                    <a16:creationId xmlns:a16="http://schemas.microsoft.com/office/drawing/2014/main" id="{FC7B2AE3-C21D-400B-93F6-80DE1A00AB71}"/>
                  </a:ext>
                </a:extLst>
              </p:cNvPr>
              <p:cNvSpPr>
                <a:spLocks noChangeArrowheads="1"/>
              </p:cNvSpPr>
              <p:nvPr/>
            </p:nvSpPr>
            <p:spPr bwMode="auto">
              <a:xfrm>
                <a:off x="2149" y="3426"/>
                <a:ext cx="999" cy="5"/>
              </a:xfrm>
              <a:prstGeom prst="rect">
                <a:avLst/>
              </a:prstGeom>
              <a:solidFill>
                <a:srgbClr val="985B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81" name="Rectangle 232">
                <a:extLst>
                  <a:ext uri="{FF2B5EF4-FFF2-40B4-BE49-F238E27FC236}">
                    <a16:creationId xmlns:a16="http://schemas.microsoft.com/office/drawing/2014/main" id="{88AE4C64-776A-4586-B58A-9768BC939CFF}"/>
                  </a:ext>
                </a:extLst>
              </p:cNvPr>
              <p:cNvSpPr>
                <a:spLocks noChangeArrowheads="1"/>
              </p:cNvSpPr>
              <p:nvPr/>
            </p:nvSpPr>
            <p:spPr bwMode="auto">
              <a:xfrm>
                <a:off x="2149" y="3431"/>
                <a:ext cx="999" cy="5"/>
              </a:xfrm>
              <a:prstGeom prst="rect">
                <a:avLst/>
              </a:prstGeom>
              <a:solidFill>
                <a:srgbClr val="985A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82" name="Rectangle 233">
                <a:extLst>
                  <a:ext uri="{FF2B5EF4-FFF2-40B4-BE49-F238E27FC236}">
                    <a16:creationId xmlns:a16="http://schemas.microsoft.com/office/drawing/2014/main" id="{3CD2BD85-BD19-4257-9086-F34ED4CA58F2}"/>
                  </a:ext>
                </a:extLst>
              </p:cNvPr>
              <p:cNvSpPr>
                <a:spLocks noChangeArrowheads="1"/>
              </p:cNvSpPr>
              <p:nvPr/>
            </p:nvSpPr>
            <p:spPr bwMode="auto">
              <a:xfrm>
                <a:off x="2149" y="3436"/>
                <a:ext cx="999" cy="4"/>
              </a:xfrm>
              <a:prstGeom prst="rect">
                <a:avLst/>
              </a:prstGeom>
              <a:solidFill>
                <a:srgbClr val="9659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83" name="Rectangle 234">
                <a:extLst>
                  <a:ext uri="{FF2B5EF4-FFF2-40B4-BE49-F238E27FC236}">
                    <a16:creationId xmlns:a16="http://schemas.microsoft.com/office/drawing/2014/main" id="{042B2CAE-01D5-4098-A8E4-E44FF241FD53}"/>
                  </a:ext>
                </a:extLst>
              </p:cNvPr>
              <p:cNvSpPr>
                <a:spLocks noChangeArrowheads="1"/>
              </p:cNvSpPr>
              <p:nvPr/>
            </p:nvSpPr>
            <p:spPr bwMode="auto">
              <a:xfrm>
                <a:off x="2149" y="3440"/>
                <a:ext cx="999" cy="5"/>
              </a:xfrm>
              <a:prstGeom prst="rect">
                <a:avLst/>
              </a:prstGeom>
              <a:solidFill>
                <a:srgbClr val="9558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84" name="Rectangle 235">
                <a:extLst>
                  <a:ext uri="{FF2B5EF4-FFF2-40B4-BE49-F238E27FC236}">
                    <a16:creationId xmlns:a16="http://schemas.microsoft.com/office/drawing/2014/main" id="{BEF682D8-4EB0-439B-8DCC-C2A83FB7088A}"/>
                  </a:ext>
                </a:extLst>
              </p:cNvPr>
              <p:cNvSpPr>
                <a:spLocks noChangeArrowheads="1"/>
              </p:cNvSpPr>
              <p:nvPr/>
            </p:nvSpPr>
            <p:spPr bwMode="auto">
              <a:xfrm>
                <a:off x="2149" y="3445"/>
                <a:ext cx="999" cy="5"/>
              </a:xfrm>
              <a:prstGeom prst="rect">
                <a:avLst/>
              </a:prstGeom>
              <a:solidFill>
                <a:srgbClr val="9457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85" name="Rectangle 236">
                <a:extLst>
                  <a:ext uri="{FF2B5EF4-FFF2-40B4-BE49-F238E27FC236}">
                    <a16:creationId xmlns:a16="http://schemas.microsoft.com/office/drawing/2014/main" id="{0216AE1A-3BD3-45AA-B03D-96BF4F16F157}"/>
                  </a:ext>
                </a:extLst>
              </p:cNvPr>
              <p:cNvSpPr>
                <a:spLocks noChangeArrowheads="1"/>
              </p:cNvSpPr>
              <p:nvPr/>
            </p:nvSpPr>
            <p:spPr bwMode="auto">
              <a:xfrm>
                <a:off x="2149" y="3450"/>
                <a:ext cx="999" cy="5"/>
              </a:xfrm>
              <a:prstGeom prst="rect">
                <a:avLst/>
              </a:prstGeom>
              <a:solidFill>
                <a:srgbClr val="9356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86" name="Rectangle 237">
                <a:extLst>
                  <a:ext uri="{FF2B5EF4-FFF2-40B4-BE49-F238E27FC236}">
                    <a16:creationId xmlns:a16="http://schemas.microsoft.com/office/drawing/2014/main" id="{63FACE05-5B53-46C4-A621-6F6057B2EF5C}"/>
                  </a:ext>
                </a:extLst>
              </p:cNvPr>
              <p:cNvSpPr>
                <a:spLocks noChangeArrowheads="1"/>
              </p:cNvSpPr>
              <p:nvPr/>
            </p:nvSpPr>
            <p:spPr bwMode="auto">
              <a:xfrm>
                <a:off x="2149" y="3455"/>
                <a:ext cx="999" cy="5"/>
              </a:xfrm>
              <a:prstGeom prst="rect">
                <a:avLst/>
              </a:prstGeom>
              <a:solidFill>
                <a:srgbClr val="9255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87" name="Rectangle 238">
                <a:extLst>
                  <a:ext uri="{FF2B5EF4-FFF2-40B4-BE49-F238E27FC236}">
                    <a16:creationId xmlns:a16="http://schemas.microsoft.com/office/drawing/2014/main" id="{7E641E57-6E0B-4643-B7EF-B77CDFDEF124}"/>
                  </a:ext>
                </a:extLst>
              </p:cNvPr>
              <p:cNvSpPr>
                <a:spLocks noChangeArrowheads="1"/>
              </p:cNvSpPr>
              <p:nvPr/>
            </p:nvSpPr>
            <p:spPr bwMode="auto">
              <a:xfrm>
                <a:off x="2149" y="3460"/>
                <a:ext cx="999" cy="4"/>
              </a:xfrm>
              <a:prstGeom prst="rect">
                <a:avLst/>
              </a:prstGeom>
              <a:solidFill>
                <a:srgbClr val="9154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88" name="Rectangle 239">
                <a:extLst>
                  <a:ext uri="{FF2B5EF4-FFF2-40B4-BE49-F238E27FC236}">
                    <a16:creationId xmlns:a16="http://schemas.microsoft.com/office/drawing/2014/main" id="{15AC7C15-EC3F-4F63-8F37-A5C0EB6C2992}"/>
                  </a:ext>
                </a:extLst>
              </p:cNvPr>
              <p:cNvSpPr>
                <a:spLocks noChangeArrowheads="1"/>
              </p:cNvSpPr>
              <p:nvPr/>
            </p:nvSpPr>
            <p:spPr bwMode="auto">
              <a:xfrm>
                <a:off x="2149" y="3464"/>
                <a:ext cx="999" cy="5"/>
              </a:xfrm>
              <a:prstGeom prst="rect">
                <a:avLst/>
              </a:prstGeom>
              <a:solidFill>
                <a:srgbClr val="9053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89" name="Rectangle 240">
                <a:extLst>
                  <a:ext uri="{FF2B5EF4-FFF2-40B4-BE49-F238E27FC236}">
                    <a16:creationId xmlns:a16="http://schemas.microsoft.com/office/drawing/2014/main" id="{0A38C027-E622-4246-A822-F250F3C749BB}"/>
                  </a:ext>
                </a:extLst>
              </p:cNvPr>
              <p:cNvSpPr>
                <a:spLocks noChangeArrowheads="1"/>
              </p:cNvSpPr>
              <p:nvPr/>
            </p:nvSpPr>
            <p:spPr bwMode="auto">
              <a:xfrm>
                <a:off x="2149" y="3469"/>
                <a:ext cx="999" cy="5"/>
              </a:xfrm>
              <a:prstGeom prst="rect">
                <a:avLst/>
              </a:prstGeom>
              <a:solidFill>
                <a:srgbClr val="8F52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90" name="Rectangle 241">
                <a:extLst>
                  <a:ext uri="{FF2B5EF4-FFF2-40B4-BE49-F238E27FC236}">
                    <a16:creationId xmlns:a16="http://schemas.microsoft.com/office/drawing/2014/main" id="{8AE37C76-1D8D-469C-8588-1350399F87AE}"/>
                  </a:ext>
                </a:extLst>
              </p:cNvPr>
              <p:cNvSpPr>
                <a:spLocks noChangeArrowheads="1"/>
              </p:cNvSpPr>
              <p:nvPr/>
            </p:nvSpPr>
            <p:spPr bwMode="auto">
              <a:xfrm>
                <a:off x="2149" y="3474"/>
                <a:ext cx="999" cy="5"/>
              </a:xfrm>
              <a:prstGeom prst="rect">
                <a:avLst/>
              </a:prstGeom>
              <a:solidFill>
                <a:srgbClr val="8D51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91" name="Rectangle 242">
                <a:extLst>
                  <a:ext uri="{FF2B5EF4-FFF2-40B4-BE49-F238E27FC236}">
                    <a16:creationId xmlns:a16="http://schemas.microsoft.com/office/drawing/2014/main" id="{C8D83DFD-BC56-4794-B8C7-1A137A5CFF62}"/>
                  </a:ext>
                </a:extLst>
              </p:cNvPr>
              <p:cNvSpPr>
                <a:spLocks noChangeArrowheads="1"/>
              </p:cNvSpPr>
              <p:nvPr/>
            </p:nvSpPr>
            <p:spPr bwMode="auto">
              <a:xfrm>
                <a:off x="2149" y="3479"/>
                <a:ext cx="999" cy="5"/>
              </a:xfrm>
              <a:prstGeom prst="rect">
                <a:avLst/>
              </a:prstGeom>
              <a:solidFill>
                <a:srgbClr val="8C4F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92" name="Rectangle 243">
                <a:extLst>
                  <a:ext uri="{FF2B5EF4-FFF2-40B4-BE49-F238E27FC236}">
                    <a16:creationId xmlns:a16="http://schemas.microsoft.com/office/drawing/2014/main" id="{723A31E7-1BE0-4FE7-8522-5EA46EB08301}"/>
                  </a:ext>
                </a:extLst>
              </p:cNvPr>
              <p:cNvSpPr>
                <a:spLocks noChangeArrowheads="1"/>
              </p:cNvSpPr>
              <p:nvPr/>
            </p:nvSpPr>
            <p:spPr bwMode="auto">
              <a:xfrm>
                <a:off x="2149" y="3484"/>
                <a:ext cx="999" cy="4"/>
              </a:xfrm>
              <a:prstGeom prst="rect">
                <a:avLst/>
              </a:prstGeom>
              <a:solidFill>
                <a:srgbClr val="8B4F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93" name="Rectangle 244">
                <a:extLst>
                  <a:ext uri="{FF2B5EF4-FFF2-40B4-BE49-F238E27FC236}">
                    <a16:creationId xmlns:a16="http://schemas.microsoft.com/office/drawing/2014/main" id="{87F71007-ADA5-4651-BD14-BD9FA5C71FB4}"/>
                  </a:ext>
                </a:extLst>
              </p:cNvPr>
              <p:cNvSpPr>
                <a:spLocks noChangeArrowheads="1"/>
              </p:cNvSpPr>
              <p:nvPr/>
            </p:nvSpPr>
            <p:spPr bwMode="auto">
              <a:xfrm>
                <a:off x="2149" y="3488"/>
                <a:ext cx="999" cy="5"/>
              </a:xfrm>
              <a:prstGeom prst="rect">
                <a:avLst/>
              </a:prstGeom>
              <a:solidFill>
                <a:srgbClr val="8A4D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94" name="Rectangle 245">
                <a:extLst>
                  <a:ext uri="{FF2B5EF4-FFF2-40B4-BE49-F238E27FC236}">
                    <a16:creationId xmlns:a16="http://schemas.microsoft.com/office/drawing/2014/main" id="{0F8E1114-F224-4CB7-815B-CA99BCB5C454}"/>
                  </a:ext>
                </a:extLst>
              </p:cNvPr>
              <p:cNvSpPr>
                <a:spLocks noChangeArrowheads="1"/>
              </p:cNvSpPr>
              <p:nvPr/>
            </p:nvSpPr>
            <p:spPr bwMode="auto">
              <a:xfrm>
                <a:off x="2149" y="3493"/>
                <a:ext cx="999" cy="5"/>
              </a:xfrm>
              <a:prstGeom prst="rect">
                <a:avLst/>
              </a:prstGeom>
              <a:solidFill>
                <a:srgbClr val="894C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95" name="Rectangle 246">
                <a:extLst>
                  <a:ext uri="{FF2B5EF4-FFF2-40B4-BE49-F238E27FC236}">
                    <a16:creationId xmlns:a16="http://schemas.microsoft.com/office/drawing/2014/main" id="{3DFE6BAF-BECB-4D58-B280-D86B2C86E7EC}"/>
                  </a:ext>
                </a:extLst>
              </p:cNvPr>
              <p:cNvSpPr>
                <a:spLocks noChangeArrowheads="1"/>
              </p:cNvSpPr>
              <p:nvPr/>
            </p:nvSpPr>
            <p:spPr bwMode="auto">
              <a:xfrm>
                <a:off x="2149" y="3498"/>
                <a:ext cx="999" cy="5"/>
              </a:xfrm>
              <a:prstGeom prst="rect">
                <a:avLst/>
              </a:prstGeom>
              <a:solidFill>
                <a:srgbClr val="884C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96" name="Rectangle 247">
                <a:extLst>
                  <a:ext uri="{FF2B5EF4-FFF2-40B4-BE49-F238E27FC236}">
                    <a16:creationId xmlns:a16="http://schemas.microsoft.com/office/drawing/2014/main" id="{3A220DF9-F19F-48B8-9834-20B9EEE5F894}"/>
                  </a:ext>
                </a:extLst>
              </p:cNvPr>
              <p:cNvSpPr>
                <a:spLocks noChangeArrowheads="1"/>
              </p:cNvSpPr>
              <p:nvPr/>
            </p:nvSpPr>
            <p:spPr bwMode="auto">
              <a:xfrm>
                <a:off x="2149" y="3503"/>
                <a:ext cx="999" cy="5"/>
              </a:xfrm>
              <a:prstGeom prst="rect">
                <a:avLst/>
              </a:prstGeom>
              <a:solidFill>
                <a:srgbClr val="874A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97" name="Rectangle 248">
                <a:extLst>
                  <a:ext uri="{FF2B5EF4-FFF2-40B4-BE49-F238E27FC236}">
                    <a16:creationId xmlns:a16="http://schemas.microsoft.com/office/drawing/2014/main" id="{8CE580FE-BECA-4EFE-8C0A-122282727453}"/>
                  </a:ext>
                </a:extLst>
              </p:cNvPr>
              <p:cNvSpPr>
                <a:spLocks noChangeArrowheads="1"/>
              </p:cNvSpPr>
              <p:nvPr/>
            </p:nvSpPr>
            <p:spPr bwMode="auto">
              <a:xfrm>
                <a:off x="2149" y="3508"/>
                <a:ext cx="999" cy="4"/>
              </a:xfrm>
              <a:prstGeom prst="rect">
                <a:avLst/>
              </a:prstGeom>
              <a:solidFill>
                <a:srgbClr val="8649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98" name="Rectangle 249">
                <a:extLst>
                  <a:ext uri="{FF2B5EF4-FFF2-40B4-BE49-F238E27FC236}">
                    <a16:creationId xmlns:a16="http://schemas.microsoft.com/office/drawing/2014/main" id="{7861F9C5-EAF6-46E3-BFB1-F55B1653212B}"/>
                  </a:ext>
                </a:extLst>
              </p:cNvPr>
              <p:cNvSpPr>
                <a:spLocks noChangeArrowheads="1"/>
              </p:cNvSpPr>
              <p:nvPr/>
            </p:nvSpPr>
            <p:spPr bwMode="auto">
              <a:xfrm>
                <a:off x="2149" y="3512"/>
                <a:ext cx="999" cy="5"/>
              </a:xfrm>
              <a:prstGeom prst="rect">
                <a:avLst/>
              </a:prstGeom>
              <a:solidFill>
                <a:srgbClr val="8548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99" name="Rectangle 250">
                <a:extLst>
                  <a:ext uri="{FF2B5EF4-FFF2-40B4-BE49-F238E27FC236}">
                    <a16:creationId xmlns:a16="http://schemas.microsoft.com/office/drawing/2014/main" id="{4EAFC809-F96F-4003-9DBD-DE7DB7EDEEB5}"/>
                  </a:ext>
                </a:extLst>
              </p:cNvPr>
              <p:cNvSpPr>
                <a:spLocks noChangeArrowheads="1"/>
              </p:cNvSpPr>
              <p:nvPr/>
            </p:nvSpPr>
            <p:spPr bwMode="auto">
              <a:xfrm>
                <a:off x="2149" y="3517"/>
                <a:ext cx="999" cy="5"/>
              </a:xfrm>
              <a:prstGeom prst="rect">
                <a:avLst/>
              </a:prstGeom>
              <a:solidFill>
                <a:srgbClr val="8447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00" name="Rectangle 251">
                <a:extLst>
                  <a:ext uri="{FF2B5EF4-FFF2-40B4-BE49-F238E27FC236}">
                    <a16:creationId xmlns:a16="http://schemas.microsoft.com/office/drawing/2014/main" id="{5AB71285-21C4-45D1-BDF7-30B487EB5AB0}"/>
                  </a:ext>
                </a:extLst>
              </p:cNvPr>
              <p:cNvSpPr>
                <a:spLocks noChangeArrowheads="1"/>
              </p:cNvSpPr>
              <p:nvPr/>
            </p:nvSpPr>
            <p:spPr bwMode="auto">
              <a:xfrm>
                <a:off x="2149" y="3522"/>
                <a:ext cx="999" cy="5"/>
              </a:xfrm>
              <a:prstGeom prst="rect">
                <a:avLst/>
              </a:prstGeom>
              <a:solidFill>
                <a:srgbClr val="8346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01" name="Rectangle 252">
                <a:extLst>
                  <a:ext uri="{FF2B5EF4-FFF2-40B4-BE49-F238E27FC236}">
                    <a16:creationId xmlns:a16="http://schemas.microsoft.com/office/drawing/2014/main" id="{E38BAB63-D05E-494A-BC89-47A5D7542B01}"/>
                  </a:ext>
                </a:extLst>
              </p:cNvPr>
              <p:cNvSpPr>
                <a:spLocks noChangeArrowheads="1"/>
              </p:cNvSpPr>
              <p:nvPr/>
            </p:nvSpPr>
            <p:spPr bwMode="auto">
              <a:xfrm>
                <a:off x="2149" y="3527"/>
                <a:ext cx="999" cy="5"/>
              </a:xfrm>
              <a:prstGeom prst="rect">
                <a:avLst/>
              </a:prstGeom>
              <a:solidFill>
                <a:srgbClr val="8145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02" name="Rectangle 253">
                <a:extLst>
                  <a:ext uri="{FF2B5EF4-FFF2-40B4-BE49-F238E27FC236}">
                    <a16:creationId xmlns:a16="http://schemas.microsoft.com/office/drawing/2014/main" id="{101F0E9B-3D73-438C-BC11-59E58106C8E0}"/>
                  </a:ext>
                </a:extLst>
              </p:cNvPr>
              <p:cNvSpPr>
                <a:spLocks noChangeArrowheads="1"/>
              </p:cNvSpPr>
              <p:nvPr/>
            </p:nvSpPr>
            <p:spPr bwMode="auto">
              <a:xfrm>
                <a:off x="2149" y="3532"/>
                <a:ext cx="999" cy="5"/>
              </a:xfrm>
              <a:prstGeom prst="rect">
                <a:avLst/>
              </a:prstGeom>
              <a:solidFill>
                <a:srgbClr val="8044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03" name="Rectangle 254">
                <a:extLst>
                  <a:ext uri="{FF2B5EF4-FFF2-40B4-BE49-F238E27FC236}">
                    <a16:creationId xmlns:a16="http://schemas.microsoft.com/office/drawing/2014/main" id="{BF06BFED-E67D-4F77-BF2E-B9A34DA0D85E}"/>
                  </a:ext>
                </a:extLst>
              </p:cNvPr>
              <p:cNvSpPr>
                <a:spLocks noChangeArrowheads="1"/>
              </p:cNvSpPr>
              <p:nvPr/>
            </p:nvSpPr>
            <p:spPr bwMode="auto">
              <a:xfrm>
                <a:off x="2149" y="3537"/>
                <a:ext cx="999" cy="4"/>
              </a:xfrm>
              <a:prstGeom prst="rect">
                <a:avLst/>
              </a:prstGeom>
              <a:solidFill>
                <a:srgbClr val="7F43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04" name="Rectangle 255">
                <a:extLst>
                  <a:ext uri="{FF2B5EF4-FFF2-40B4-BE49-F238E27FC236}">
                    <a16:creationId xmlns:a16="http://schemas.microsoft.com/office/drawing/2014/main" id="{02E2B3D9-6760-4283-AB67-D5014B07E411}"/>
                  </a:ext>
                </a:extLst>
              </p:cNvPr>
              <p:cNvSpPr>
                <a:spLocks noChangeArrowheads="1"/>
              </p:cNvSpPr>
              <p:nvPr/>
            </p:nvSpPr>
            <p:spPr bwMode="auto">
              <a:xfrm>
                <a:off x="2149" y="3541"/>
                <a:ext cx="999" cy="5"/>
              </a:xfrm>
              <a:prstGeom prst="rect">
                <a:avLst/>
              </a:prstGeom>
              <a:solidFill>
                <a:srgbClr val="7E42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05" name="Rectangle 256">
                <a:extLst>
                  <a:ext uri="{FF2B5EF4-FFF2-40B4-BE49-F238E27FC236}">
                    <a16:creationId xmlns:a16="http://schemas.microsoft.com/office/drawing/2014/main" id="{615A240C-99AE-4E2B-AFB0-225009EBA9C1}"/>
                  </a:ext>
                </a:extLst>
              </p:cNvPr>
              <p:cNvSpPr>
                <a:spLocks noChangeArrowheads="1"/>
              </p:cNvSpPr>
              <p:nvPr/>
            </p:nvSpPr>
            <p:spPr bwMode="auto">
              <a:xfrm>
                <a:off x="2149" y="3546"/>
                <a:ext cx="999" cy="10"/>
              </a:xfrm>
              <a:prstGeom prst="rect">
                <a:avLst/>
              </a:prstGeom>
              <a:solidFill>
                <a:srgbClr val="7D41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06" name="Rectangle 257">
                <a:extLst>
                  <a:ext uri="{FF2B5EF4-FFF2-40B4-BE49-F238E27FC236}">
                    <a16:creationId xmlns:a16="http://schemas.microsoft.com/office/drawing/2014/main" id="{44C05726-6D02-467C-BEC8-29876E2EE464}"/>
                  </a:ext>
                </a:extLst>
              </p:cNvPr>
              <p:cNvSpPr>
                <a:spLocks noChangeArrowheads="1"/>
              </p:cNvSpPr>
              <p:nvPr/>
            </p:nvSpPr>
            <p:spPr bwMode="auto">
              <a:xfrm>
                <a:off x="2149" y="3556"/>
                <a:ext cx="999" cy="5"/>
              </a:xfrm>
              <a:prstGeom prst="rect">
                <a:avLst/>
              </a:prstGeom>
              <a:solidFill>
                <a:srgbClr val="7C40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07" name="Rectangle 258">
                <a:extLst>
                  <a:ext uri="{FF2B5EF4-FFF2-40B4-BE49-F238E27FC236}">
                    <a16:creationId xmlns:a16="http://schemas.microsoft.com/office/drawing/2014/main" id="{F9357C52-4F57-4216-8EF8-C54889B70E6D}"/>
                  </a:ext>
                </a:extLst>
              </p:cNvPr>
              <p:cNvSpPr>
                <a:spLocks noChangeArrowheads="1"/>
              </p:cNvSpPr>
              <p:nvPr/>
            </p:nvSpPr>
            <p:spPr bwMode="auto">
              <a:xfrm>
                <a:off x="2149" y="3561"/>
                <a:ext cx="999" cy="4"/>
              </a:xfrm>
              <a:prstGeom prst="rect">
                <a:avLst/>
              </a:prstGeom>
              <a:solidFill>
                <a:srgbClr val="7B3F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08" name="Rectangle 259">
                <a:extLst>
                  <a:ext uri="{FF2B5EF4-FFF2-40B4-BE49-F238E27FC236}">
                    <a16:creationId xmlns:a16="http://schemas.microsoft.com/office/drawing/2014/main" id="{11956C5A-4288-4EAB-B343-09E989F43397}"/>
                  </a:ext>
                </a:extLst>
              </p:cNvPr>
              <p:cNvSpPr>
                <a:spLocks noChangeArrowheads="1"/>
              </p:cNvSpPr>
              <p:nvPr/>
            </p:nvSpPr>
            <p:spPr bwMode="auto">
              <a:xfrm>
                <a:off x="2149" y="3565"/>
                <a:ext cx="999" cy="5"/>
              </a:xfrm>
              <a:prstGeom prst="rect">
                <a:avLst/>
              </a:prstGeom>
              <a:solidFill>
                <a:srgbClr val="7A3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09" name="Rectangle 260">
                <a:extLst>
                  <a:ext uri="{FF2B5EF4-FFF2-40B4-BE49-F238E27FC236}">
                    <a16:creationId xmlns:a16="http://schemas.microsoft.com/office/drawing/2014/main" id="{F77C1066-1446-4215-8299-919BEF772372}"/>
                  </a:ext>
                </a:extLst>
              </p:cNvPr>
              <p:cNvSpPr>
                <a:spLocks noChangeArrowheads="1"/>
              </p:cNvSpPr>
              <p:nvPr/>
            </p:nvSpPr>
            <p:spPr bwMode="auto">
              <a:xfrm>
                <a:off x="2149" y="3570"/>
                <a:ext cx="999" cy="5"/>
              </a:xfrm>
              <a:prstGeom prst="rect">
                <a:avLst/>
              </a:prstGeom>
              <a:solidFill>
                <a:srgbClr val="793D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10" name="Rectangle 261">
                <a:extLst>
                  <a:ext uri="{FF2B5EF4-FFF2-40B4-BE49-F238E27FC236}">
                    <a16:creationId xmlns:a16="http://schemas.microsoft.com/office/drawing/2014/main" id="{F42F3174-6E19-485F-84E3-5A07832AE6CF}"/>
                  </a:ext>
                </a:extLst>
              </p:cNvPr>
              <p:cNvSpPr>
                <a:spLocks noChangeArrowheads="1"/>
              </p:cNvSpPr>
              <p:nvPr/>
            </p:nvSpPr>
            <p:spPr bwMode="auto">
              <a:xfrm>
                <a:off x="2149" y="3575"/>
                <a:ext cx="999" cy="5"/>
              </a:xfrm>
              <a:prstGeom prst="rect">
                <a:avLst/>
              </a:prstGeom>
              <a:solidFill>
                <a:srgbClr val="783C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11" name="Rectangle 262">
                <a:extLst>
                  <a:ext uri="{FF2B5EF4-FFF2-40B4-BE49-F238E27FC236}">
                    <a16:creationId xmlns:a16="http://schemas.microsoft.com/office/drawing/2014/main" id="{4581E46B-3311-4881-B883-9C32119CB797}"/>
                  </a:ext>
                </a:extLst>
              </p:cNvPr>
              <p:cNvSpPr>
                <a:spLocks noChangeArrowheads="1"/>
              </p:cNvSpPr>
              <p:nvPr/>
            </p:nvSpPr>
            <p:spPr bwMode="auto">
              <a:xfrm>
                <a:off x="2149" y="3580"/>
                <a:ext cx="999" cy="5"/>
              </a:xfrm>
              <a:prstGeom prst="rect">
                <a:avLst/>
              </a:prstGeom>
              <a:solidFill>
                <a:srgbClr val="773B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264" name="Rectangle 263">
                <a:extLst>
                  <a:ext uri="{FF2B5EF4-FFF2-40B4-BE49-F238E27FC236}">
                    <a16:creationId xmlns:a16="http://schemas.microsoft.com/office/drawing/2014/main" id="{56A8C53C-BC53-43D6-9762-309C7D26EB0A}"/>
                  </a:ext>
                </a:extLst>
              </p:cNvPr>
              <p:cNvSpPr>
                <a:spLocks noChangeArrowheads="1"/>
              </p:cNvSpPr>
              <p:nvPr/>
            </p:nvSpPr>
            <p:spPr bwMode="auto">
              <a:xfrm>
                <a:off x="2149" y="3585"/>
                <a:ext cx="999" cy="4"/>
              </a:xfrm>
              <a:prstGeom prst="rect">
                <a:avLst/>
              </a:prstGeom>
              <a:solidFill>
                <a:srgbClr val="763B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265" name="Rectangle 264">
                <a:extLst>
                  <a:ext uri="{FF2B5EF4-FFF2-40B4-BE49-F238E27FC236}">
                    <a16:creationId xmlns:a16="http://schemas.microsoft.com/office/drawing/2014/main" id="{D306374D-1601-446F-B6C6-0EAC5DC8302C}"/>
                  </a:ext>
                </a:extLst>
              </p:cNvPr>
              <p:cNvSpPr>
                <a:spLocks noChangeArrowheads="1"/>
              </p:cNvSpPr>
              <p:nvPr/>
            </p:nvSpPr>
            <p:spPr bwMode="auto">
              <a:xfrm>
                <a:off x="2149" y="3589"/>
                <a:ext cx="999" cy="5"/>
              </a:xfrm>
              <a:prstGeom prst="rect">
                <a:avLst/>
              </a:prstGeom>
              <a:solidFill>
                <a:srgbClr val="753A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266" name="Rectangle 265">
                <a:extLst>
                  <a:ext uri="{FF2B5EF4-FFF2-40B4-BE49-F238E27FC236}">
                    <a16:creationId xmlns:a16="http://schemas.microsoft.com/office/drawing/2014/main" id="{E6A6BCBD-B85F-4B9F-9062-A734D181343F}"/>
                  </a:ext>
                </a:extLst>
              </p:cNvPr>
              <p:cNvSpPr>
                <a:spLocks noChangeArrowheads="1"/>
              </p:cNvSpPr>
              <p:nvPr/>
            </p:nvSpPr>
            <p:spPr bwMode="auto">
              <a:xfrm>
                <a:off x="2149" y="3594"/>
                <a:ext cx="999" cy="5"/>
              </a:xfrm>
              <a:prstGeom prst="rect">
                <a:avLst/>
              </a:prstGeom>
              <a:solidFill>
                <a:srgbClr val="7439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267" name="Rectangle 266">
                <a:extLst>
                  <a:ext uri="{FF2B5EF4-FFF2-40B4-BE49-F238E27FC236}">
                    <a16:creationId xmlns:a16="http://schemas.microsoft.com/office/drawing/2014/main" id="{C5F3A221-BB45-4A63-8DC3-F1CCE5F91315}"/>
                  </a:ext>
                </a:extLst>
              </p:cNvPr>
              <p:cNvSpPr>
                <a:spLocks noChangeArrowheads="1"/>
              </p:cNvSpPr>
              <p:nvPr/>
            </p:nvSpPr>
            <p:spPr bwMode="auto">
              <a:xfrm>
                <a:off x="2149" y="3599"/>
                <a:ext cx="999" cy="5"/>
              </a:xfrm>
              <a:prstGeom prst="rect">
                <a:avLst/>
              </a:prstGeom>
              <a:solidFill>
                <a:srgbClr val="7338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268" name="Rectangle 267">
                <a:extLst>
                  <a:ext uri="{FF2B5EF4-FFF2-40B4-BE49-F238E27FC236}">
                    <a16:creationId xmlns:a16="http://schemas.microsoft.com/office/drawing/2014/main" id="{C774D15C-CD8E-433A-9FC6-70DAC5333222}"/>
                  </a:ext>
                </a:extLst>
              </p:cNvPr>
              <p:cNvSpPr>
                <a:spLocks noChangeArrowheads="1"/>
              </p:cNvSpPr>
              <p:nvPr/>
            </p:nvSpPr>
            <p:spPr bwMode="auto">
              <a:xfrm>
                <a:off x="2149" y="3604"/>
                <a:ext cx="999" cy="5"/>
              </a:xfrm>
              <a:prstGeom prst="rect">
                <a:avLst/>
              </a:prstGeom>
              <a:solidFill>
                <a:srgbClr val="7337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269" name="Rectangle 268">
                <a:extLst>
                  <a:ext uri="{FF2B5EF4-FFF2-40B4-BE49-F238E27FC236}">
                    <a16:creationId xmlns:a16="http://schemas.microsoft.com/office/drawing/2014/main" id="{C93ADB92-883C-4E6B-9000-AA962A88D862}"/>
                  </a:ext>
                </a:extLst>
              </p:cNvPr>
              <p:cNvSpPr>
                <a:spLocks noChangeArrowheads="1"/>
              </p:cNvSpPr>
              <p:nvPr/>
            </p:nvSpPr>
            <p:spPr bwMode="auto">
              <a:xfrm>
                <a:off x="2149" y="3609"/>
                <a:ext cx="999" cy="4"/>
              </a:xfrm>
              <a:prstGeom prst="rect">
                <a:avLst/>
              </a:prstGeom>
              <a:solidFill>
                <a:srgbClr val="7236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270" name="Rectangle 269">
                <a:extLst>
                  <a:ext uri="{FF2B5EF4-FFF2-40B4-BE49-F238E27FC236}">
                    <a16:creationId xmlns:a16="http://schemas.microsoft.com/office/drawing/2014/main" id="{25083B73-B675-4ECA-B7B9-452EFA7DAF16}"/>
                  </a:ext>
                </a:extLst>
              </p:cNvPr>
              <p:cNvSpPr>
                <a:spLocks noChangeArrowheads="1"/>
              </p:cNvSpPr>
              <p:nvPr/>
            </p:nvSpPr>
            <p:spPr bwMode="auto">
              <a:xfrm>
                <a:off x="2149" y="3613"/>
                <a:ext cx="999" cy="5"/>
              </a:xfrm>
              <a:prstGeom prst="rect">
                <a:avLst/>
              </a:prstGeom>
              <a:solidFill>
                <a:srgbClr val="7136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271" name="Rectangle 270">
                <a:extLst>
                  <a:ext uri="{FF2B5EF4-FFF2-40B4-BE49-F238E27FC236}">
                    <a16:creationId xmlns:a16="http://schemas.microsoft.com/office/drawing/2014/main" id="{0B6219EC-5DB5-40E3-8548-0C2BFF797612}"/>
                  </a:ext>
                </a:extLst>
              </p:cNvPr>
              <p:cNvSpPr>
                <a:spLocks noChangeArrowheads="1"/>
              </p:cNvSpPr>
              <p:nvPr/>
            </p:nvSpPr>
            <p:spPr bwMode="auto">
              <a:xfrm>
                <a:off x="2149" y="3618"/>
                <a:ext cx="999" cy="5"/>
              </a:xfrm>
              <a:prstGeom prst="rect">
                <a:avLst/>
              </a:prstGeom>
              <a:solidFill>
                <a:srgbClr val="7035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272" name="Rectangle 271">
                <a:extLst>
                  <a:ext uri="{FF2B5EF4-FFF2-40B4-BE49-F238E27FC236}">
                    <a16:creationId xmlns:a16="http://schemas.microsoft.com/office/drawing/2014/main" id="{762116BC-0703-4EB4-A7BA-2745CAC824C1}"/>
                  </a:ext>
                </a:extLst>
              </p:cNvPr>
              <p:cNvSpPr>
                <a:spLocks noChangeArrowheads="1"/>
              </p:cNvSpPr>
              <p:nvPr/>
            </p:nvSpPr>
            <p:spPr bwMode="auto">
              <a:xfrm>
                <a:off x="2149" y="3623"/>
                <a:ext cx="999" cy="5"/>
              </a:xfrm>
              <a:prstGeom prst="rect">
                <a:avLst/>
              </a:prstGeom>
              <a:solidFill>
                <a:srgbClr val="6F34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273" name="Rectangle 272">
                <a:extLst>
                  <a:ext uri="{FF2B5EF4-FFF2-40B4-BE49-F238E27FC236}">
                    <a16:creationId xmlns:a16="http://schemas.microsoft.com/office/drawing/2014/main" id="{C47922CA-282C-4EB4-8798-084DD9F79A5A}"/>
                  </a:ext>
                </a:extLst>
              </p:cNvPr>
              <p:cNvSpPr>
                <a:spLocks noChangeArrowheads="1"/>
              </p:cNvSpPr>
              <p:nvPr/>
            </p:nvSpPr>
            <p:spPr bwMode="auto">
              <a:xfrm>
                <a:off x="2149" y="3628"/>
                <a:ext cx="999" cy="5"/>
              </a:xfrm>
              <a:prstGeom prst="rect">
                <a:avLst/>
              </a:prstGeom>
              <a:solidFill>
                <a:srgbClr val="6E33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274" name="Rectangle 273">
                <a:extLst>
                  <a:ext uri="{FF2B5EF4-FFF2-40B4-BE49-F238E27FC236}">
                    <a16:creationId xmlns:a16="http://schemas.microsoft.com/office/drawing/2014/main" id="{78610F08-C5D0-42B6-8DB1-5333AD78E880}"/>
                  </a:ext>
                </a:extLst>
              </p:cNvPr>
              <p:cNvSpPr>
                <a:spLocks noChangeArrowheads="1"/>
              </p:cNvSpPr>
              <p:nvPr/>
            </p:nvSpPr>
            <p:spPr bwMode="auto">
              <a:xfrm>
                <a:off x="2149" y="3633"/>
                <a:ext cx="999" cy="4"/>
              </a:xfrm>
              <a:prstGeom prst="rect">
                <a:avLst/>
              </a:prstGeom>
              <a:solidFill>
                <a:srgbClr val="6D32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275" name="Rectangle 274">
                <a:extLst>
                  <a:ext uri="{FF2B5EF4-FFF2-40B4-BE49-F238E27FC236}">
                    <a16:creationId xmlns:a16="http://schemas.microsoft.com/office/drawing/2014/main" id="{527B03D0-95DF-42D0-BE5A-3D6A67704E20}"/>
                  </a:ext>
                </a:extLst>
              </p:cNvPr>
              <p:cNvSpPr>
                <a:spLocks noChangeArrowheads="1"/>
              </p:cNvSpPr>
              <p:nvPr/>
            </p:nvSpPr>
            <p:spPr bwMode="auto">
              <a:xfrm>
                <a:off x="2149" y="3637"/>
                <a:ext cx="999" cy="5"/>
              </a:xfrm>
              <a:prstGeom prst="rect">
                <a:avLst/>
              </a:prstGeom>
              <a:solidFill>
                <a:srgbClr val="6C32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276" name="Rectangle 275">
                <a:extLst>
                  <a:ext uri="{FF2B5EF4-FFF2-40B4-BE49-F238E27FC236}">
                    <a16:creationId xmlns:a16="http://schemas.microsoft.com/office/drawing/2014/main" id="{641EAD73-4EEF-4BD3-9DF1-B120FD6129A2}"/>
                  </a:ext>
                </a:extLst>
              </p:cNvPr>
              <p:cNvSpPr>
                <a:spLocks noChangeArrowheads="1"/>
              </p:cNvSpPr>
              <p:nvPr/>
            </p:nvSpPr>
            <p:spPr bwMode="auto">
              <a:xfrm>
                <a:off x="2149" y="3642"/>
                <a:ext cx="999" cy="5"/>
              </a:xfrm>
              <a:prstGeom prst="rect">
                <a:avLst/>
              </a:prstGeom>
              <a:solidFill>
                <a:srgbClr val="6B32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277" name="Rectangle 276">
                <a:extLst>
                  <a:ext uri="{FF2B5EF4-FFF2-40B4-BE49-F238E27FC236}">
                    <a16:creationId xmlns:a16="http://schemas.microsoft.com/office/drawing/2014/main" id="{78E0E02A-7FF8-4EC6-9F8D-62E0AFF0353C}"/>
                  </a:ext>
                </a:extLst>
              </p:cNvPr>
              <p:cNvSpPr>
                <a:spLocks noChangeArrowheads="1"/>
              </p:cNvSpPr>
              <p:nvPr/>
            </p:nvSpPr>
            <p:spPr bwMode="auto">
              <a:xfrm>
                <a:off x="2149" y="3647"/>
                <a:ext cx="999" cy="5"/>
              </a:xfrm>
              <a:prstGeom prst="rect">
                <a:avLst/>
              </a:prstGeom>
              <a:solidFill>
                <a:srgbClr val="6A31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278" name="Rectangle 277">
                <a:extLst>
                  <a:ext uri="{FF2B5EF4-FFF2-40B4-BE49-F238E27FC236}">
                    <a16:creationId xmlns:a16="http://schemas.microsoft.com/office/drawing/2014/main" id="{C85CFB06-DEBB-482D-BE1D-6E3E44AEA5EC}"/>
                  </a:ext>
                </a:extLst>
              </p:cNvPr>
              <p:cNvSpPr>
                <a:spLocks noChangeArrowheads="1"/>
              </p:cNvSpPr>
              <p:nvPr/>
            </p:nvSpPr>
            <p:spPr bwMode="auto">
              <a:xfrm>
                <a:off x="2149" y="3652"/>
                <a:ext cx="999" cy="9"/>
              </a:xfrm>
              <a:prstGeom prst="rect">
                <a:avLst/>
              </a:prstGeom>
              <a:solidFill>
                <a:srgbClr val="6930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279" name="Rectangle 278">
                <a:extLst>
                  <a:ext uri="{FF2B5EF4-FFF2-40B4-BE49-F238E27FC236}">
                    <a16:creationId xmlns:a16="http://schemas.microsoft.com/office/drawing/2014/main" id="{425A8FC5-4BE0-49A2-9864-CDFC38A19491}"/>
                  </a:ext>
                </a:extLst>
              </p:cNvPr>
              <p:cNvSpPr>
                <a:spLocks noChangeArrowheads="1"/>
              </p:cNvSpPr>
              <p:nvPr/>
            </p:nvSpPr>
            <p:spPr bwMode="auto">
              <a:xfrm>
                <a:off x="2149" y="3661"/>
                <a:ext cx="999" cy="5"/>
              </a:xfrm>
              <a:prstGeom prst="rect">
                <a:avLst/>
              </a:prstGeom>
              <a:solidFill>
                <a:srgbClr val="672F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280" name="Rectangle 279">
                <a:extLst>
                  <a:ext uri="{FF2B5EF4-FFF2-40B4-BE49-F238E27FC236}">
                    <a16:creationId xmlns:a16="http://schemas.microsoft.com/office/drawing/2014/main" id="{0EA68C38-B5C6-4E5D-A65A-2590E643F1B2}"/>
                  </a:ext>
                </a:extLst>
              </p:cNvPr>
              <p:cNvSpPr>
                <a:spLocks noChangeArrowheads="1"/>
              </p:cNvSpPr>
              <p:nvPr/>
            </p:nvSpPr>
            <p:spPr bwMode="auto">
              <a:xfrm>
                <a:off x="2149" y="3666"/>
                <a:ext cx="999" cy="5"/>
              </a:xfrm>
              <a:prstGeom prst="rect">
                <a:avLst/>
              </a:prstGeom>
              <a:solidFill>
                <a:srgbClr val="662F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281" name="Rectangle 280">
                <a:extLst>
                  <a:ext uri="{FF2B5EF4-FFF2-40B4-BE49-F238E27FC236}">
                    <a16:creationId xmlns:a16="http://schemas.microsoft.com/office/drawing/2014/main" id="{A0630E62-AF50-447D-B64C-AA1E4281C9BC}"/>
                  </a:ext>
                </a:extLst>
              </p:cNvPr>
              <p:cNvSpPr>
                <a:spLocks noChangeArrowheads="1"/>
              </p:cNvSpPr>
              <p:nvPr/>
            </p:nvSpPr>
            <p:spPr bwMode="auto">
              <a:xfrm>
                <a:off x="2149" y="3671"/>
                <a:ext cx="999" cy="10"/>
              </a:xfrm>
              <a:prstGeom prst="rect">
                <a:avLst/>
              </a:prstGeom>
              <a:solidFill>
                <a:srgbClr val="652E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282" name="Rectangle 281">
                <a:extLst>
                  <a:ext uri="{FF2B5EF4-FFF2-40B4-BE49-F238E27FC236}">
                    <a16:creationId xmlns:a16="http://schemas.microsoft.com/office/drawing/2014/main" id="{113656A2-067F-4E7D-AAD4-ABC3865A686F}"/>
                  </a:ext>
                </a:extLst>
              </p:cNvPr>
              <p:cNvSpPr>
                <a:spLocks noChangeArrowheads="1"/>
              </p:cNvSpPr>
              <p:nvPr/>
            </p:nvSpPr>
            <p:spPr bwMode="auto">
              <a:xfrm>
                <a:off x="2149" y="3681"/>
                <a:ext cx="999" cy="5"/>
              </a:xfrm>
              <a:prstGeom prst="rect">
                <a:avLst/>
              </a:prstGeom>
              <a:solidFill>
                <a:srgbClr val="642D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283" name="Rectangle 282">
                <a:extLst>
                  <a:ext uri="{FF2B5EF4-FFF2-40B4-BE49-F238E27FC236}">
                    <a16:creationId xmlns:a16="http://schemas.microsoft.com/office/drawing/2014/main" id="{8E5F2BC4-9529-4721-BC0A-FA4239BB61AB}"/>
                  </a:ext>
                </a:extLst>
              </p:cNvPr>
              <p:cNvSpPr>
                <a:spLocks noChangeArrowheads="1"/>
              </p:cNvSpPr>
              <p:nvPr/>
            </p:nvSpPr>
            <p:spPr bwMode="auto">
              <a:xfrm>
                <a:off x="2149" y="3686"/>
                <a:ext cx="999" cy="4"/>
              </a:xfrm>
              <a:prstGeom prst="rect">
                <a:avLst/>
              </a:prstGeom>
              <a:solidFill>
                <a:srgbClr val="632D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284" name="Rectangle 283">
                <a:extLst>
                  <a:ext uri="{FF2B5EF4-FFF2-40B4-BE49-F238E27FC236}">
                    <a16:creationId xmlns:a16="http://schemas.microsoft.com/office/drawing/2014/main" id="{1CA42EC4-7A20-4A2D-8DE1-20444E006A7A}"/>
                  </a:ext>
                </a:extLst>
              </p:cNvPr>
              <p:cNvSpPr>
                <a:spLocks noChangeArrowheads="1"/>
              </p:cNvSpPr>
              <p:nvPr/>
            </p:nvSpPr>
            <p:spPr bwMode="auto">
              <a:xfrm>
                <a:off x="2149" y="3690"/>
                <a:ext cx="999" cy="5"/>
              </a:xfrm>
              <a:prstGeom prst="rect">
                <a:avLst/>
              </a:prstGeom>
              <a:solidFill>
                <a:srgbClr val="622C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285" name="Rectangle 284">
                <a:extLst>
                  <a:ext uri="{FF2B5EF4-FFF2-40B4-BE49-F238E27FC236}">
                    <a16:creationId xmlns:a16="http://schemas.microsoft.com/office/drawing/2014/main" id="{63E7DEB4-E3BB-4AF1-9CDB-6F72CC36A368}"/>
                  </a:ext>
                </a:extLst>
              </p:cNvPr>
              <p:cNvSpPr>
                <a:spLocks noChangeArrowheads="1"/>
              </p:cNvSpPr>
              <p:nvPr/>
            </p:nvSpPr>
            <p:spPr bwMode="auto">
              <a:xfrm>
                <a:off x="2149" y="3695"/>
                <a:ext cx="999" cy="5"/>
              </a:xfrm>
              <a:prstGeom prst="rect">
                <a:avLst/>
              </a:prstGeom>
              <a:solidFill>
                <a:srgbClr val="612C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286" name="Rectangle 285">
                <a:extLst>
                  <a:ext uri="{FF2B5EF4-FFF2-40B4-BE49-F238E27FC236}">
                    <a16:creationId xmlns:a16="http://schemas.microsoft.com/office/drawing/2014/main" id="{1D3A3757-A94A-49B7-91C3-8F96E21D8604}"/>
                  </a:ext>
                </a:extLst>
              </p:cNvPr>
              <p:cNvSpPr>
                <a:spLocks noChangeArrowheads="1"/>
              </p:cNvSpPr>
              <p:nvPr/>
            </p:nvSpPr>
            <p:spPr bwMode="auto">
              <a:xfrm>
                <a:off x="2149" y="3700"/>
                <a:ext cx="999" cy="5"/>
              </a:xfrm>
              <a:prstGeom prst="rect">
                <a:avLst/>
              </a:prstGeom>
              <a:solidFill>
                <a:srgbClr val="602B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287" name="Rectangle 286">
                <a:extLst>
                  <a:ext uri="{FF2B5EF4-FFF2-40B4-BE49-F238E27FC236}">
                    <a16:creationId xmlns:a16="http://schemas.microsoft.com/office/drawing/2014/main" id="{2CDBD796-A7A7-44C8-92DB-C1B67A22A08C}"/>
                  </a:ext>
                </a:extLst>
              </p:cNvPr>
              <p:cNvSpPr>
                <a:spLocks noChangeArrowheads="1"/>
              </p:cNvSpPr>
              <p:nvPr/>
            </p:nvSpPr>
            <p:spPr bwMode="auto">
              <a:xfrm>
                <a:off x="2149" y="3705"/>
                <a:ext cx="999" cy="5"/>
              </a:xfrm>
              <a:prstGeom prst="rect">
                <a:avLst/>
              </a:prstGeom>
              <a:solidFill>
                <a:srgbClr val="5F2B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288" name="Rectangle 287">
                <a:extLst>
                  <a:ext uri="{FF2B5EF4-FFF2-40B4-BE49-F238E27FC236}">
                    <a16:creationId xmlns:a16="http://schemas.microsoft.com/office/drawing/2014/main" id="{E310E08C-EFE9-43DF-BEEE-4F5049717097}"/>
                  </a:ext>
                </a:extLst>
              </p:cNvPr>
              <p:cNvSpPr>
                <a:spLocks noChangeArrowheads="1"/>
              </p:cNvSpPr>
              <p:nvPr/>
            </p:nvSpPr>
            <p:spPr bwMode="auto">
              <a:xfrm>
                <a:off x="2149" y="3710"/>
                <a:ext cx="999" cy="4"/>
              </a:xfrm>
              <a:prstGeom prst="rect">
                <a:avLst/>
              </a:prstGeom>
              <a:solidFill>
                <a:srgbClr val="5E2A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289" name="Rectangle 288">
                <a:extLst>
                  <a:ext uri="{FF2B5EF4-FFF2-40B4-BE49-F238E27FC236}">
                    <a16:creationId xmlns:a16="http://schemas.microsoft.com/office/drawing/2014/main" id="{00080C8C-37E1-48A7-BB92-C7335B1C6CBF}"/>
                  </a:ext>
                </a:extLst>
              </p:cNvPr>
              <p:cNvSpPr>
                <a:spLocks noChangeArrowheads="1"/>
              </p:cNvSpPr>
              <p:nvPr/>
            </p:nvSpPr>
            <p:spPr bwMode="auto">
              <a:xfrm>
                <a:off x="2149" y="3714"/>
                <a:ext cx="999" cy="5"/>
              </a:xfrm>
              <a:prstGeom prst="rect">
                <a:avLst/>
              </a:prstGeom>
              <a:solidFill>
                <a:srgbClr val="5D2A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290" name="Rectangle 289">
                <a:extLst>
                  <a:ext uri="{FF2B5EF4-FFF2-40B4-BE49-F238E27FC236}">
                    <a16:creationId xmlns:a16="http://schemas.microsoft.com/office/drawing/2014/main" id="{2CE8C16F-D287-44CF-BCBF-7ACE8D12C8E8}"/>
                  </a:ext>
                </a:extLst>
              </p:cNvPr>
              <p:cNvSpPr>
                <a:spLocks noChangeArrowheads="1"/>
              </p:cNvSpPr>
              <p:nvPr/>
            </p:nvSpPr>
            <p:spPr bwMode="auto">
              <a:xfrm>
                <a:off x="2149" y="3719"/>
                <a:ext cx="999" cy="5"/>
              </a:xfrm>
              <a:prstGeom prst="rect">
                <a:avLst/>
              </a:prstGeom>
              <a:solidFill>
                <a:srgbClr val="5C29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291" name="Rectangle 290">
                <a:extLst>
                  <a:ext uri="{FF2B5EF4-FFF2-40B4-BE49-F238E27FC236}">
                    <a16:creationId xmlns:a16="http://schemas.microsoft.com/office/drawing/2014/main" id="{99817750-38CD-457C-A488-0DAF485B567A}"/>
                  </a:ext>
                </a:extLst>
              </p:cNvPr>
              <p:cNvSpPr>
                <a:spLocks noChangeArrowheads="1"/>
              </p:cNvSpPr>
              <p:nvPr/>
            </p:nvSpPr>
            <p:spPr bwMode="auto">
              <a:xfrm>
                <a:off x="2149" y="3724"/>
                <a:ext cx="999" cy="5"/>
              </a:xfrm>
              <a:prstGeom prst="rect">
                <a:avLst/>
              </a:prstGeom>
              <a:solidFill>
                <a:srgbClr val="5B29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292" name="Rectangle 291">
                <a:extLst>
                  <a:ext uri="{FF2B5EF4-FFF2-40B4-BE49-F238E27FC236}">
                    <a16:creationId xmlns:a16="http://schemas.microsoft.com/office/drawing/2014/main" id="{D0EC1DCC-15E8-45E7-839F-40A74FB96068}"/>
                  </a:ext>
                </a:extLst>
              </p:cNvPr>
              <p:cNvSpPr>
                <a:spLocks noChangeArrowheads="1"/>
              </p:cNvSpPr>
              <p:nvPr/>
            </p:nvSpPr>
            <p:spPr bwMode="auto">
              <a:xfrm>
                <a:off x="2149" y="3729"/>
                <a:ext cx="999" cy="5"/>
              </a:xfrm>
              <a:prstGeom prst="rect">
                <a:avLst/>
              </a:prstGeom>
              <a:solidFill>
                <a:srgbClr val="5A28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293" name="Rectangle 292">
                <a:extLst>
                  <a:ext uri="{FF2B5EF4-FFF2-40B4-BE49-F238E27FC236}">
                    <a16:creationId xmlns:a16="http://schemas.microsoft.com/office/drawing/2014/main" id="{80B236E4-2EDE-4EC8-B569-EF297850860E}"/>
                  </a:ext>
                </a:extLst>
              </p:cNvPr>
              <p:cNvSpPr>
                <a:spLocks noChangeArrowheads="1"/>
              </p:cNvSpPr>
              <p:nvPr/>
            </p:nvSpPr>
            <p:spPr bwMode="auto">
              <a:xfrm>
                <a:off x="2149" y="3734"/>
                <a:ext cx="999" cy="4"/>
              </a:xfrm>
              <a:prstGeom prst="rect">
                <a:avLst/>
              </a:prstGeom>
              <a:solidFill>
                <a:srgbClr val="5928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298" name="Rectangle 293">
                <a:extLst>
                  <a:ext uri="{FF2B5EF4-FFF2-40B4-BE49-F238E27FC236}">
                    <a16:creationId xmlns:a16="http://schemas.microsoft.com/office/drawing/2014/main" id="{4CE0E110-1B5A-4DA3-82C0-542D8356899F}"/>
                  </a:ext>
                </a:extLst>
              </p:cNvPr>
              <p:cNvSpPr>
                <a:spLocks noChangeArrowheads="1"/>
              </p:cNvSpPr>
              <p:nvPr/>
            </p:nvSpPr>
            <p:spPr bwMode="auto">
              <a:xfrm>
                <a:off x="2149" y="3738"/>
                <a:ext cx="999" cy="5"/>
              </a:xfrm>
              <a:prstGeom prst="rect">
                <a:avLst/>
              </a:prstGeom>
              <a:solidFill>
                <a:srgbClr val="5827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299" name="Rectangle 294">
                <a:extLst>
                  <a:ext uri="{FF2B5EF4-FFF2-40B4-BE49-F238E27FC236}">
                    <a16:creationId xmlns:a16="http://schemas.microsoft.com/office/drawing/2014/main" id="{A7076DCF-977A-4E31-BA65-4E173FA34655}"/>
                  </a:ext>
                </a:extLst>
              </p:cNvPr>
              <p:cNvSpPr>
                <a:spLocks noChangeArrowheads="1"/>
              </p:cNvSpPr>
              <p:nvPr/>
            </p:nvSpPr>
            <p:spPr bwMode="auto">
              <a:xfrm>
                <a:off x="2149" y="3743"/>
                <a:ext cx="999" cy="5"/>
              </a:xfrm>
              <a:prstGeom prst="rect">
                <a:avLst/>
              </a:prstGeom>
              <a:solidFill>
                <a:srgbClr val="5827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300" name="Rectangle 295">
                <a:extLst>
                  <a:ext uri="{FF2B5EF4-FFF2-40B4-BE49-F238E27FC236}">
                    <a16:creationId xmlns:a16="http://schemas.microsoft.com/office/drawing/2014/main" id="{F9D15C79-1E61-420D-9B0C-4862777EB94D}"/>
                  </a:ext>
                </a:extLst>
              </p:cNvPr>
              <p:cNvSpPr>
                <a:spLocks noChangeArrowheads="1"/>
              </p:cNvSpPr>
              <p:nvPr/>
            </p:nvSpPr>
            <p:spPr bwMode="auto">
              <a:xfrm>
                <a:off x="2149" y="3748"/>
                <a:ext cx="999" cy="5"/>
              </a:xfrm>
              <a:prstGeom prst="rect">
                <a:avLst/>
              </a:prstGeom>
              <a:solidFill>
                <a:srgbClr val="5726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301" name="Rectangle 296">
                <a:extLst>
                  <a:ext uri="{FF2B5EF4-FFF2-40B4-BE49-F238E27FC236}">
                    <a16:creationId xmlns:a16="http://schemas.microsoft.com/office/drawing/2014/main" id="{8C8413FB-E840-4281-BCB8-137BEC2DFAC8}"/>
                  </a:ext>
                </a:extLst>
              </p:cNvPr>
              <p:cNvSpPr>
                <a:spLocks noChangeArrowheads="1"/>
              </p:cNvSpPr>
              <p:nvPr/>
            </p:nvSpPr>
            <p:spPr bwMode="auto">
              <a:xfrm>
                <a:off x="2149" y="3753"/>
                <a:ext cx="999" cy="5"/>
              </a:xfrm>
              <a:prstGeom prst="rect">
                <a:avLst/>
              </a:prstGeom>
              <a:solidFill>
                <a:srgbClr val="5626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302" name="Rectangle 297">
                <a:extLst>
                  <a:ext uri="{FF2B5EF4-FFF2-40B4-BE49-F238E27FC236}">
                    <a16:creationId xmlns:a16="http://schemas.microsoft.com/office/drawing/2014/main" id="{8C2016B1-DE13-421B-99A1-7D28637C2551}"/>
                  </a:ext>
                </a:extLst>
              </p:cNvPr>
              <p:cNvSpPr>
                <a:spLocks noChangeArrowheads="1"/>
              </p:cNvSpPr>
              <p:nvPr/>
            </p:nvSpPr>
            <p:spPr bwMode="auto">
              <a:xfrm>
                <a:off x="2149" y="3758"/>
                <a:ext cx="999" cy="4"/>
              </a:xfrm>
              <a:prstGeom prst="rect">
                <a:avLst/>
              </a:prstGeom>
              <a:solidFill>
                <a:srgbClr val="5525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303" name="Rectangle 298">
                <a:extLst>
                  <a:ext uri="{FF2B5EF4-FFF2-40B4-BE49-F238E27FC236}">
                    <a16:creationId xmlns:a16="http://schemas.microsoft.com/office/drawing/2014/main" id="{86E30D9D-2913-4AAC-87C8-B265B97A938E}"/>
                  </a:ext>
                </a:extLst>
              </p:cNvPr>
              <p:cNvSpPr>
                <a:spLocks noChangeArrowheads="1"/>
              </p:cNvSpPr>
              <p:nvPr/>
            </p:nvSpPr>
            <p:spPr bwMode="auto">
              <a:xfrm>
                <a:off x="2149" y="3762"/>
                <a:ext cx="999" cy="5"/>
              </a:xfrm>
              <a:prstGeom prst="rect">
                <a:avLst/>
              </a:prstGeom>
              <a:solidFill>
                <a:srgbClr val="5425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304" name="Rectangle 299">
                <a:extLst>
                  <a:ext uri="{FF2B5EF4-FFF2-40B4-BE49-F238E27FC236}">
                    <a16:creationId xmlns:a16="http://schemas.microsoft.com/office/drawing/2014/main" id="{ED08247F-85ED-4170-8B86-413F6FB97ED2}"/>
                  </a:ext>
                </a:extLst>
              </p:cNvPr>
              <p:cNvSpPr>
                <a:spLocks noChangeArrowheads="1"/>
              </p:cNvSpPr>
              <p:nvPr/>
            </p:nvSpPr>
            <p:spPr bwMode="auto">
              <a:xfrm>
                <a:off x="2149" y="3767"/>
                <a:ext cx="999" cy="5"/>
              </a:xfrm>
              <a:prstGeom prst="rect">
                <a:avLst/>
              </a:prstGeom>
              <a:solidFill>
                <a:srgbClr val="5324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305" name="Rectangle 300">
                <a:extLst>
                  <a:ext uri="{FF2B5EF4-FFF2-40B4-BE49-F238E27FC236}">
                    <a16:creationId xmlns:a16="http://schemas.microsoft.com/office/drawing/2014/main" id="{FC62E882-99D9-450E-AA5C-AA6F2F5B5F8C}"/>
                  </a:ext>
                </a:extLst>
              </p:cNvPr>
              <p:cNvSpPr>
                <a:spLocks noChangeArrowheads="1"/>
              </p:cNvSpPr>
              <p:nvPr/>
            </p:nvSpPr>
            <p:spPr bwMode="auto">
              <a:xfrm>
                <a:off x="2149" y="3772"/>
                <a:ext cx="999" cy="5"/>
              </a:xfrm>
              <a:prstGeom prst="rect">
                <a:avLst/>
              </a:prstGeom>
              <a:solidFill>
                <a:srgbClr val="5224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306" name="Rectangle 301">
                <a:extLst>
                  <a:ext uri="{FF2B5EF4-FFF2-40B4-BE49-F238E27FC236}">
                    <a16:creationId xmlns:a16="http://schemas.microsoft.com/office/drawing/2014/main" id="{1B5D20C9-8225-4CD0-86FA-BA63BFEDFE7F}"/>
                  </a:ext>
                </a:extLst>
              </p:cNvPr>
              <p:cNvSpPr>
                <a:spLocks noChangeArrowheads="1"/>
              </p:cNvSpPr>
              <p:nvPr/>
            </p:nvSpPr>
            <p:spPr bwMode="auto">
              <a:xfrm>
                <a:off x="2149" y="3777"/>
                <a:ext cx="999" cy="5"/>
              </a:xfrm>
              <a:prstGeom prst="rect">
                <a:avLst/>
              </a:prstGeom>
              <a:solidFill>
                <a:srgbClr val="5123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307" name="Rectangle 302">
                <a:extLst>
                  <a:ext uri="{FF2B5EF4-FFF2-40B4-BE49-F238E27FC236}">
                    <a16:creationId xmlns:a16="http://schemas.microsoft.com/office/drawing/2014/main" id="{9F90B1A5-8143-4779-8521-62D44635A49E}"/>
                  </a:ext>
                </a:extLst>
              </p:cNvPr>
              <p:cNvSpPr>
                <a:spLocks noChangeArrowheads="1"/>
              </p:cNvSpPr>
              <p:nvPr/>
            </p:nvSpPr>
            <p:spPr bwMode="auto">
              <a:xfrm>
                <a:off x="2149" y="3782"/>
                <a:ext cx="999" cy="4"/>
              </a:xfrm>
              <a:prstGeom prst="rect">
                <a:avLst/>
              </a:prstGeom>
              <a:solidFill>
                <a:srgbClr val="5023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308" name="Rectangle 303">
                <a:extLst>
                  <a:ext uri="{FF2B5EF4-FFF2-40B4-BE49-F238E27FC236}">
                    <a16:creationId xmlns:a16="http://schemas.microsoft.com/office/drawing/2014/main" id="{89F5C1A1-8AAD-490F-B4B5-41C4405DFB06}"/>
                  </a:ext>
                </a:extLst>
              </p:cNvPr>
              <p:cNvSpPr>
                <a:spLocks noChangeArrowheads="1"/>
              </p:cNvSpPr>
              <p:nvPr/>
            </p:nvSpPr>
            <p:spPr bwMode="auto">
              <a:xfrm>
                <a:off x="2149" y="3786"/>
                <a:ext cx="999" cy="5"/>
              </a:xfrm>
              <a:prstGeom prst="rect">
                <a:avLst/>
              </a:prstGeom>
              <a:solidFill>
                <a:srgbClr val="4F22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309" name="Rectangle 304">
                <a:extLst>
                  <a:ext uri="{FF2B5EF4-FFF2-40B4-BE49-F238E27FC236}">
                    <a16:creationId xmlns:a16="http://schemas.microsoft.com/office/drawing/2014/main" id="{F2A241E5-EF6D-40A1-99C7-C5F50CF1B31E}"/>
                  </a:ext>
                </a:extLst>
              </p:cNvPr>
              <p:cNvSpPr>
                <a:spLocks noChangeArrowheads="1"/>
              </p:cNvSpPr>
              <p:nvPr/>
            </p:nvSpPr>
            <p:spPr bwMode="auto">
              <a:xfrm>
                <a:off x="2149" y="3791"/>
                <a:ext cx="999" cy="5"/>
              </a:xfrm>
              <a:prstGeom prst="rect">
                <a:avLst/>
              </a:prstGeom>
              <a:solidFill>
                <a:srgbClr val="4E22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310" name="Rectangle 305">
                <a:extLst>
                  <a:ext uri="{FF2B5EF4-FFF2-40B4-BE49-F238E27FC236}">
                    <a16:creationId xmlns:a16="http://schemas.microsoft.com/office/drawing/2014/main" id="{F7C6CEA8-70DE-4027-9A05-0DD53F22E75D}"/>
                  </a:ext>
                </a:extLst>
              </p:cNvPr>
              <p:cNvSpPr>
                <a:spLocks noChangeArrowheads="1"/>
              </p:cNvSpPr>
              <p:nvPr/>
            </p:nvSpPr>
            <p:spPr bwMode="auto">
              <a:xfrm>
                <a:off x="2149" y="3796"/>
                <a:ext cx="999" cy="5"/>
              </a:xfrm>
              <a:prstGeom prst="rect">
                <a:avLst/>
              </a:prstGeom>
              <a:solidFill>
                <a:srgbClr val="4D21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311" name="Rectangle 306">
                <a:extLst>
                  <a:ext uri="{FF2B5EF4-FFF2-40B4-BE49-F238E27FC236}">
                    <a16:creationId xmlns:a16="http://schemas.microsoft.com/office/drawing/2014/main" id="{EA7E7949-3129-4264-A4A5-181EBCC1A6E1}"/>
                  </a:ext>
                </a:extLst>
              </p:cNvPr>
              <p:cNvSpPr>
                <a:spLocks noChangeArrowheads="1"/>
              </p:cNvSpPr>
              <p:nvPr/>
            </p:nvSpPr>
            <p:spPr bwMode="auto">
              <a:xfrm>
                <a:off x="2149" y="3801"/>
                <a:ext cx="999" cy="5"/>
              </a:xfrm>
              <a:prstGeom prst="rect">
                <a:avLst/>
              </a:prstGeom>
              <a:solidFill>
                <a:srgbClr val="4C21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312" name="Rectangle 307">
                <a:extLst>
                  <a:ext uri="{FF2B5EF4-FFF2-40B4-BE49-F238E27FC236}">
                    <a16:creationId xmlns:a16="http://schemas.microsoft.com/office/drawing/2014/main" id="{9DDEFA71-D69F-4128-96D3-C0D89E33C76D}"/>
                  </a:ext>
                </a:extLst>
              </p:cNvPr>
              <p:cNvSpPr>
                <a:spLocks noChangeArrowheads="1"/>
              </p:cNvSpPr>
              <p:nvPr/>
            </p:nvSpPr>
            <p:spPr bwMode="auto">
              <a:xfrm>
                <a:off x="2149" y="3806"/>
                <a:ext cx="999" cy="9"/>
              </a:xfrm>
              <a:prstGeom prst="rect">
                <a:avLst/>
              </a:prstGeom>
              <a:solidFill>
                <a:srgbClr val="4B20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313" name="Rectangle 308">
                <a:extLst>
                  <a:ext uri="{FF2B5EF4-FFF2-40B4-BE49-F238E27FC236}">
                    <a16:creationId xmlns:a16="http://schemas.microsoft.com/office/drawing/2014/main" id="{D207D0FF-C459-4356-96A9-274CEDE37C8F}"/>
                  </a:ext>
                </a:extLst>
              </p:cNvPr>
              <p:cNvSpPr>
                <a:spLocks noChangeArrowheads="1"/>
              </p:cNvSpPr>
              <p:nvPr/>
            </p:nvSpPr>
            <p:spPr bwMode="auto">
              <a:xfrm>
                <a:off x="2149" y="3815"/>
                <a:ext cx="999" cy="5"/>
              </a:xfrm>
              <a:prstGeom prst="rect">
                <a:avLst/>
              </a:prstGeom>
              <a:solidFill>
                <a:srgbClr val="4A1F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314" name="Rectangle 309">
                <a:extLst>
                  <a:ext uri="{FF2B5EF4-FFF2-40B4-BE49-F238E27FC236}">
                    <a16:creationId xmlns:a16="http://schemas.microsoft.com/office/drawing/2014/main" id="{321166E2-AD46-4B36-B79F-16AF49777827}"/>
                  </a:ext>
                </a:extLst>
              </p:cNvPr>
              <p:cNvSpPr>
                <a:spLocks noChangeArrowheads="1"/>
              </p:cNvSpPr>
              <p:nvPr/>
            </p:nvSpPr>
            <p:spPr bwMode="auto">
              <a:xfrm>
                <a:off x="2149" y="3820"/>
                <a:ext cx="999" cy="5"/>
              </a:xfrm>
              <a:prstGeom prst="rect">
                <a:avLst/>
              </a:prstGeom>
              <a:solidFill>
                <a:srgbClr val="491F0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315" name="Rectangle 310">
                <a:extLst>
                  <a:ext uri="{FF2B5EF4-FFF2-40B4-BE49-F238E27FC236}">
                    <a16:creationId xmlns:a16="http://schemas.microsoft.com/office/drawing/2014/main" id="{B0E9BFB6-35AA-4629-84BD-573A727D05F9}"/>
                  </a:ext>
                </a:extLst>
              </p:cNvPr>
              <p:cNvSpPr>
                <a:spLocks noChangeArrowheads="1"/>
              </p:cNvSpPr>
              <p:nvPr/>
            </p:nvSpPr>
            <p:spPr bwMode="auto">
              <a:xfrm>
                <a:off x="2149" y="3825"/>
                <a:ext cx="999" cy="5"/>
              </a:xfrm>
              <a:prstGeom prst="rect">
                <a:avLst/>
              </a:prstGeom>
              <a:solidFill>
                <a:srgbClr val="481E0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316" name="Rectangle 311">
                <a:extLst>
                  <a:ext uri="{FF2B5EF4-FFF2-40B4-BE49-F238E27FC236}">
                    <a16:creationId xmlns:a16="http://schemas.microsoft.com/office/drawing/2014/main" id="{01458056-DDD1-4671-86A6-9AD73ACE3A6F}"/>
                  </a:ext>
                </a:extLst>
              </p:cNvPr>
              <p:cNvSpPr>
                <a:spLocks noChangeArrowheads="1"/>
              </p:cNvSpPr>
              <p:nvPr/>
            </p:nvSpPr>
            <p:spPr bwMode="auto">
              <a:xfrm>
                <a:off x="2149" y="3830"/>
                <a:ext cx="999" cy="5"/>
              </a:xfrm>
              <a:prstGeom prst="rect">
                <a:avLst/>
              </a:prstGeom>
              <a:solidFill>
                <a:srgbClr val="471E0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317" name="Rectangle 312">
                <a:extLst>
                  <a:ext uri="{FF2B5EF4-FFF2-40B4-BE49-F238E27FC236}">
                    <a16:creationId xmlns:a16="http://schemas.microsoft.com/office/drawing/2014/main" id="{CC742388-2508-4B36-AD65-1356AA29D1BA}"/>
                  </a:ext>
                </a:extLst>
              </p:cNvPr>
              <p:cNvSpPr>
                <a:spLocks noChangeArrowheads="1"/>
              </p:cNvSpPr>
              <p:nvPr/>
            </p:nvSpPr>
            <p:spPr bwMode="auto">
              <a:xfrm>
                <a:off x="2149" y="3835"/>
                <a:ext cx="999" cy="4"/>
              </a:xfrm>
              <a:prstGeom prst="rect">
                <a:avLst/>
              </a:prstGeom>
              <a:solidFill>
                <a:srgbClr val="461D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318" name="Rectangle 313">
                <a:extLst>
                  <a:ext uri="{FF2B5EF4-FFF2-40B4-BE49-F238E27FC236}">
                    <a16:creationId xmlns:a16="http://schemas.microsoft.com/office/drawing/2014/main" id="{4D158F77-D682-45B6-A612-84D0BFCEF180}"/>
                  </a:ext>
                </a:extLst>
              </p:cNvPr>
              <p:cNvSpPr>
                <a:spLocks noChangeArrowheads="1"/>
              </p:cNvSpPr>
              <p:nvPr/>
            </p:nvSpPr>
            <p:spPr bwMode="auto">
              <a:xfrm>
                <a:off x="2149" y="3839"/>
                <a:ext cx="999" cy="5"/>
              </a:xfrm>
              <a:prstGeom prst="rect">
                <a:avLst/>
              </a:prstGeom>
              <a:solidFill>
                <a:srgbClr val="451D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319" name="Rectangle 314">
                <a:extLst>
                  <a:ext uri="{FF2B5EF4-FFF2-40B4-BE49-F238E27FC236}">
                    <a16:creationId xmlns:a16="http://schemas.microsoft.com/office/drawing/2014/main" id="{84504B80-F46C-4521-A816-5C1ED8AAEBB9}"/>
                  </a:ext>
                </a:extLst>
              </p:cNvPr>
              <p:cNvSpPr>
                <a:spLocks noChangeArrowheads="1"/>
              </p:cNvSpPr>
              <p:nvPr/>
            </p:nvSpPr>
            <p:spPr bwMode="auto">
              <a:xfrm>
                <a:off x="2149" y="3844"/>
                <a:ext cx="999" cy="5"/>
              </a:xfrm>
              <a:prstGeom prst="rect">
                <a:avLst/>
              </a:prstGeom>
              <a:solidFill>
                <a:srgbClr val="441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320" name="Rectangle 315">
                <a:extLst>
                  <a:ext uri="{FF2B5EF4-FFF2-40B4-BE49-F238E27FC236}">
                    <a16:creationId xmlns:a16="http://schemas.microsoft.com/office/drawing/2014/main" id="{43DF9C4F-55FA-49AE-98F5-E3FB30BCE57D}"/>
                  </a:ext>
                </a:extLst>
              </p:cNvPr>
              <p:cNvSpPr>
                <a:spLocks noChangeArrowheads="1"/>
              </p:cNvSpPr>
              <p:nvPr/>
            </p:nvSpPr>
            <p:spPr bwMode="auto">
              <a:xfrm>
                <a:off x="2149" y="3849"/>
                <a:ext cx="999" cy="5"/>
              </a:xfrm>
              <a:prstGeom prst="rect">
                <a:avLst/>
              </a:prstGeom>
              <a:solidFill>
                <a:srgbClr val="431C0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321" name="Rectangle 316">
                <a:extLst>
                  <a:ext uri="{FF2B5EF4-FFF2-40B4-BE49-F238E27FC236}">
                    <a16:creationId xmlns:a16="http://schemas.microsoft.com/office/drawing/2014/main" id="{D3A9D73C-FD73-4B79-BD39-FC34B3165E0C}"/>
                  </a:ext>
                </a:extLst>
              </p:cNvPr>
              <p:cNvSpPr>
                <a:spLocks noChangeArrowheads="1"/>
              </p:cNvSpPr>
              <p:nvPr/>
            </p:nvSpPr>
            <p:spPr bwMode="auto">
              <a:xfrm>
                <a:off x="2154" y="3407"/>
                <a:ext cx="999" cy="452"/>
              </a:xfrm>
              <a:prstGeom prst="rect">
                <a:avLst/>
              </a:prstGeom>
              <a:noFill/>
              <a:ln w="15875">
                <a:solidFill>
                  <a:srgbClr val="91635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322" name="Rectangle 317">
                <a:extLst>
                  <a:ext uri="{FF2B5EF4-FFF2-40B4-BE49-F238E27FC236}">
                    <a16:creationId xmlns:a16="http://schemas.microsoft.com/office/drawing/2014/main" id="{6F06939D-B241-42A9-A9F3-71E6B6FCBE0C}"/>
                  </a:ext>
                </a:extLst>
              </p:cNvPr>
              <p:cNvSpPr>
                <a:spLocks noChangeArrowheads="1"/>
              </p:cNvSpPr>
              <p:nvPr/>
            </p:nvSpPr>
            <p:spPr bwMode="auto">
              <a:xfrm>
                <a:off x="2394" y="3542"/>
                <a:ext cx="51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FFFFFF"/>
                    </a:solidFill>
                    <a:latin typeface="Candara" panose="020E0502030303020204" pitchFamily="34" charset="0"/>
                  </a:rPr>
                  <a:t>Package</a:t>
                </a:r>
                <a:endParaRPr lang="en-US" altLang="en-US" sz="1350">
                  <a:solidFill>
                    <a:prstClr val="black"/>
                  </a:solidFill>
                </a:endParaRPr>
              </a:p>
            </p:txBody>
          </p:sp>
          <p:sp>
            <p:nvSpPr>
              <p:cNvPr id="3323" name="Freeform 318">
                <a:extLst>
                  <a:ext uri="{FF2B5EF4-FFF2-40B4-BE49-F238E27FC236}">
                    <a16:creationId xmlns:a16="http://schemas.microsoft.com/office/drawing/2014/main" id="{4E60BC1E-7341-4FDA-B2CA-3EFD2C06BEBE}"/>
                  </a:ext>
                </a:extLst>
              </p:cNvPr>
              <p:cNvSpPr>
                <a:spLocks noEditPoints="1"/>
              </p:cNvSpPr>
              <p:nvPr/>
            </p:nvSpPr>
            <p:spPr bwMode="auto">
              <a:xfrm>
                <a:off x="2620" y="1681"/>
                <a:ext cx="62" cy="587"/>
              </a:xfrm>
              <a:custGeom>
                <a:avLst/>
                <a:gdLst>
                  <a:gd name="T0" fmla="*/ 33 w 62"/>
                  <a:gd name="T1" fmla="*/ 587 h 587"/>
                  <a:gd name="T2" fmla="*/ 33 w 62"/>
                  <a:gd name="T3" fmla="*/ 5 h 587"/>
                  <a:gd name="T4" fmla="*/ 29 w 62"/>
                  <a:gd name="T5" fmla="*/ 5 h 587"/>
                  <a:gd name="T6" fmla="*/ 29 w 62"/>
                  <a:gd name="T7" fmla="*/ 587 h 587"/>
                  <a:gd name="T8" fmla="*/ 33 w 62"/>
                  <a:gd name="T9" fmla="*/ 587 h 587"/>
                  <a:gd name="T10" fmla="*/ 62 w 62"/>
                  <a:gd name="T11" fmla="*/ 53 h 587"/>
                  <a:gd name="T12" fmla="*/ 33 w 62"/>
                  <a:gd name="T13" fmla="*/ 0 h 587"/>
                  <a:gd name="T14" fmla="*/ 0 w 62"/>
                  <a:gd name="T15" fmla="*/ 53 h 587"/>
                  <a:gd name="T16" fmla="*/ 0 w 62"/>
                  <a:gd name="T17" fmla="*/ 58 h 587"/>
                  <a:gd name="T18" fmla="*/ 5 w 62"/>
                  <a:gd name="T19" fmla="*/ 58 h 587"/>
                  <a:gd name="T20" fmla="*/ 33 w 62"/>
                  <a:gd name="T21" fmla="*/ 10 h 587"/>
                  <a:gd name="T22" fmla="*/ 29 w 62"/>
                  <a:gd name="T23" fmla="*/ 10 h 587"/>
                  <a:gd name="T24" fmla="*/ 57 w 62"/>
                  <a:gd name="T25" fmla="*/ 58 h 587"/>
                  <a:gd name="T26" fmla="*/ 62 w 62"/>
                  <a:gd name="T27" fmla="*/ 58 h 587"/>
                  <a:gd name="T28" fmla="*/ 62 w 62"/>
                  <a:gd name="T29" fmla="*/ 53 h 587"/>
                  <a:gd name="T30" fmla="*/ 62 w 62"/>
                  <a:gd name="T31" fmla="*/ 53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587">
                    <a:moveTo>
                      <a:pt x="33" y="587"/>
                    </a:moveTo>
                    <a:lnTo>
                      <a:pt x="33" y="5"/>
                    </a:lnTo>
                    <a:lnTo>
                      <a:pt x="29" y="5"/>
                    </a:lnTo>
                    <a:lnTo>
                      <a:pt x="29" y="587"/>
                    </a:lnTo>
                    <a:lnTo>
                      <a:pt x="33" y="587"/>
                    </a:lnTo>
                    <a:close/>
                    <a:moveTo>
                      <a:pt x="62" y="53"/>
                    </a:moveTo>
                    <a:lnTo>
                      <a:pt x="33" y="0"/>
                    </a:lnTo>
                    <a:lnTo>
                      <a:pt x="0" y="53"/>
                    </a:lnTo>
                    <a:lnTo>
                      <a:pt x="0" y="58"/>
                    </a:lnTo>
                    <a:lnTo>
                      <a:pt x="5" y="58"/>
                    </a:lnTo>
                    <a:lnTo>
                      <a:pt x="33" y="10"/>
                    </a:lnTo>
                    <a:lnTo>
                      <a:pt x="29" y="10"/>
                    </a:lnTo>
                    <a:lnTo>
                      <a:pt x="57" y="58"/>
                    </a:lnTo>
                    <a:lnTo>
                      <a:pt x="62" y="58"/>
                    </a:lnTo>
                    <a:lnTo>
                      <a:pt x="62" y="53"/>
                    </a:lnTo>
                    <a:lnTo>
                      <a:pt x="62" y="53"/>
                    </a:lnTo>
                    <a:close/>
                  </a:path>
                </a:pathLst>
              </a:custGeom>
              <a:solidFill>
                <a:srgbClr val="916351"/>
              </a:solidFill>
              <a:ln w="0">
                <a:solidFill>
                  <a:srgbClr val="916351"/>
                </a:solid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324" name="Freeform 319">
                <a:extLst>
                  <a:ext uri="{FF2B5EF4-FFF2-40B4-BE49-F238E27FC236}">
                    <a16:creationId xmlns:a16="http://schemas.microsoft.com/office/drawing/2014/main" id="{11B783C6-EEB1-446D-9EDD-C756951C6034}"/>
                  </a:ext>
                </a:extLst>
              </p:cNvPr>
              <p:cNvSpPr>
                <a:spLocks noEditPoints="1"/>
              </p:cNvSpPr>
              <p:nvPr/>
            </p:nvSpPr>
            <p:spPr bwMode="auto">
              <a:xfrm>
                <a:off x="2620" y="2859"/>
                <a:ext cx="62" cy="543"/>
              </a:xfrm>
              <a:custGeom>
                <a:avLst/>
                <a:gdLst>
                  <a:gd name="T0" fmla="*/ 33 w 62"/>
                  <a:gd name="T1" fmla="*/ 543 h 543"/>
                  <a:gd name="T2" fmla="*/ 33 w 62"/>
                  <a:gd name="T3" fmla="*/ 5 h 543"/>
                  <a:gd name="T4" fmla="*/ 29 w 62"/>
                  <a:gd name="T5" fmla="*/ 5 h 543"/>
                  <a:gd name="T6" fmla="*/ 29 w 62"/>
                  <a:gd name="T7" fmla="*/ 543 h 543"/>
                  <a:gd name="T8" fmla="*/ 33 w 62"/>
                  <a:gd name="T9" fmla="*/ 543 h 543"/>
                  <a:gd name="T10" fmla="*/ 62 w 62"/>
                  <a:gd name="T11" fmla="*/ 53 h 543"/>
                  <a:gd name="T12" fmla="*/ 33 w 62"/>
                  <a:gd name="T13" fmla="*/ 0 h 543"/>
                  <a:gd name="T14" fmla="*/ 0 w 62"/>
                  <a:gd name="T15" fmla="*/ 53 h 543"/>
                  <a:gd name="T16" fmla="*/ 0 w 62"/>
                  <a:gd name="T17" fmla="*/ 58 h 543"/>
                  <a:gd name="T18" fmla="*/ 5 w 62"/>
                  <a:gd name="T19" fmla="*/ 58 h 543"/>
                  <a:gd name="T20" fmla="*/ 33 w 62"/>
                  <a:gd name="T21" fmla="*/ 9 h 543"/>
                  <a:gd name="T22" fmla="*/ 29 w 62"/>
                  <a:gd name="T23" fmla="*/ 9 h 543"/>
                  <a:gd name="T24" fmla="*/ 57 w 62"/>
                  <a:gd name="T25" fmla="*/ 58 h 543"/>
                  <a:gd name="T26" fmla="*/ 62 w 62"/>
                  <a:gd name="T27" fmla="*/ 58 h 543"/>
                  <a:gd name="T28" fmla="*/ 62 w 62"/>
                  <a:gd name="T29" fmla="*/ 53 h 543"/>
                  <a:gd name="T30" fmla="*/ 62 w 62"/>
                  <a:gd name="T31" fmla="*/ 53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543">
                    <a:moveTo>
                      <a:pt x="33" y="543"/>
                    </a:moveTo>
                    <a:lnTo>
                      <a:pt x="33" y="5"/>
                    </a:lnTo>
                    <a:lnTo>
                      <a:pt x="29" y="5"/>
                    </a:lnTo>
                    <a:lnTo>
                      <a:pt x="29" y="543"/>
                    </a:lnTo>
                    <a:lnTo>
                      <a:pt x="33" y="543"/>
                    </a:lnTo>
                    <a:close/>
                    <a:moveTo>
                      <a:pt x="62" y="53"/>
                    </a:moveTo>
                    <a:lnTo>
                      <a:pt x="33" y="0"/>
                    </a:lnTo>
                    <a:lnTo>
                      <a:pt x="0" y="53"/>
                    </a:lnTo>
                    <a:lnTo>
                      <a:pt x="0" y="58"/>
                    </a:lnTo>
                    <a:lnTo>
                      <a:pt x="5" y="58"/>
                    </a:lnTo>
                    <a:lnTo>
                      <a:pt x="33" y="9"/>
                    </a:lnTo>
                    <a:lnTo>
                      <a:pt x="29" y="9"/>
                    </a:lnTo>
                    <a:lnTo>
                      <a:pt x="57" y="58"/>
                    </a:lnTo>
                    <a:lnTo>
                      <a:pt x="62" y="58"/>
                    </a:lnTo>
                    <a:lnTo>
                      <a:pt x="62" y="53"/>
                    </a:lnTo>
                    <a:lnTo>
                      <a:pt x="62" y="53"/>
                    </a:lnTo>
                    <a:close/>
                  </a:path>
                </a:pathLst>
              </a:custGeom>
              <a:solidFill>
                <a:srgbClr val="916351"/>
              </a:solidFill>
              <a:ln w="0">
                <a:solidFill>
                  <a:srgbClr val="916351"/>
                </a:solid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pic>
            <p:nvPicPr>
              <p:cNvPr id="3392" name="Picture 320">
                <a:extLst>
                  <a:ext uri="{FF2B5EF4-FFF2-40B4-BE49-F238E27FC236}">
                    <a16:creationId xmlns:a16="http://schemas.microsoft.com/office/drawing/2014/main" id="{E8A91BCF-8483-4A15-A848-096133A470F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71" y="1206"/>
                <a:ext cx="1080"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3" name="Picture 321">
                <a:extLst>
                  <a:ext uri="{FF2B5EF4-FFF2-40B4-BE49-F238E27FC236}">
                    <a16:creationId xmlns:a16="http://schemas.microsoft.com/office/drawing/2014/main" id="{4B4F1B83-9C8D-4F09-A789-20230ED9F1A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71" y="1206"/>
                <a:ext cx="1080"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4" name="Picture 322">
                <a:extLst>
                  <a:ext uri="{FF2B5EF4-FFF2-40B4-BE49-F238E27FC236}">
                    <a16:creationId xmlns:a16="http://schemas.microsoft.com/office/drawing/2014/main" id="{26209B84-A650-4925-8046-5D9B1649601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68" y="1306"/>
                <a:ext cx="490"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5" name="Picture 323">
                <a:extLst>
                  <a:ext uri="{FF2B5EF4-FFF2-40B4-BE49-F238E27FC236}">
                    <a16:creationId xmlns:a16="http://schemas.microsoft.com/office/drawing/2014/main" id="{75E61F01-1C68-45D7-8326-C829FF68421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68" y="1306"/>
                <a:ext cx="490"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5" name="Rectangle 324">
                <a:extLst>
                  <a:ext uri="{FF2B5EF4-FFF2-40B4-BE49-F238E27FC236}">
                    <a16:creationId xmlns:a16="http://schemas.microsoft.com/office/drawing/2014/main" id="{DD520722-2840-4FA9-9CBE-B5B1DFFB7B07}"/>
                  </a:ext>
                </a:extLst>
              </p:cNvPr>
              <p:cNvSpPr>
                <a:spLocks noChangeArrowheads="1"/>
              </p:cNvSpPr>
              <p:nvPr/>
            </p:nvSpPr>
            <p:spPr bwMode="auto">
              <a:xfrm>
                <a:off x="4109" y="1220"/>
                <a:ext cx="994" cy="5"/>
              </a:xfrm>
              <a:prstGeom prst="rect">
                <a:avLst/>
              </a:prstGeom>
              <a:solidFill>
                <a:srgbClr val="FF88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326" name="Rectangle 325">
                <a:extLst>
                  <a:ext uri="{FF2B5EF4-FFF2-40B4-BE49-F238E27FC236}">
                    <a16:creationId xmlns:a16="http://schemas.microsoft.com/office/drawing/2014/main" id="{75B0730D-9FFF-4BE8-9359-0524C4F47EDA}"/>
                  </a:ext>
                </a:extLst>
              </p:cNvPr>
              <p:cNvSpPr>
                <a:spLocks noChangeArrowheads="1"/>
              </p:cNvSpPr>
              <p:nvPr/>
            </p:nvSpPr>
            <p:spPr bwMode="auto">
              <a:xfrm>
                <a:off x="4109" y="1225"/>
                <a:ext cx="994" cy="5"/>
              </a:xfrm>
              <a:prstGeom prst="rect">
                <a:avLst/>
              </a:prstGeom>
              <a:solidFill>
                <a:srgbClr val="FE87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327" name="Rectangle 326">
                <a:extLst>
                  <a:ext uri="{FF2B5EF4-FFF2-40B4-BE49-F238E27FC236}">
                    <a16:creationId xmlns:a16="http://schemas.microsoft.com/office/drawing/2014/main" id="{77638BAA-00F7-4D67-BEAF-FC0A8A823359}"/>
                  </a:ext>
                </a:extLst>
              </p:cNvPr>
              <p:cNvSpPr>
                <a:spLocks noChangeArrowheads="1"/>
              </p:cNvSpPr>
              <p:nvPr/>
            </p:nvSpPr>
            <p:spPr bwMode="auto">
              <a:xfrm>
                <a:off x="4109" y="1230"/>
                <a:ext cx="994" cy="4"/>
              </a:xfrm>
              <a:prstGeom prst="rect">
                <a:avLst/>
              </a:prstGeom>
              <a:solidFill>
                <a:srgbClr val="FE86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396" name="Rectangle 327">
                <a:extLst>
                  <a:ext uri="{FF2B5EF4-FFF2-40B4-BE49-F238E27FC236}">
                    <a16:creationId xmlns:a16="http://schemas.microsoft.com/office/drawing/2014/main" id="{29D3AC04-E5FA-4E74-9932-46455F9F68E9}"/>
                  </a:ext>
                </a:extLst>
              </p:cNvPr>
              <p:cNvSpPr>
                <a:spLocks noChangeArrowheads="1"/>
              </p:cNvSpPr>
              <p:nvPr/>
            </p:nvSpPr>
            <p:spPr bwMode="auto">
              <a:xfrm>
                <a:off x="4109" y="1234"/>
                <a:ext cx="994" cy="5"/>
              </a:xfrm>
              <a:prstGeom prst="rect">
                <a:avLst/>
              </a:prstGeom>
              <a:solidFill>
                <a:srgbClr val="FD85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397" name="Rectangle 328">
                <a:extLst>
                  <a:ext uri="{FF2B5EF4-FFF2-40B4-BE49-F238E27FC236}">
                    <a16:creationId xmlns:a16="http://schemas.microsoft.com/office/drawing/2014/main" id="{5B387A25-6EE0-46A2-9F51-CEDB1D0762B8}"/>
                  </a:ext>
                </a:extLst>
              </p:cNvPr>
              <p:cNvSpPr>
                <a:spLocks noChangeArrowheads="1"/>
              </p:cNvSpPr>
              <p:nvPr/>
            </p:nvSpPr>
            <p:spPr bwMode="auto">
              <a:xfrm>
                <a:off x="4109" y="1239"/>
                <a:ext cx="994" cy="5"/>
              </a:xfrm>
              <a:prstGeom prst="rect">
                <a:avLst/>
              </a:prstGeom>
              <a:solidFill>
                <a:srgbClr val="FC84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398" name="Rectangle 329">
                <a:extLst>
                  <a:ext uri="{FF2B5EF4-FFF2-40B4-BE49-F238E27FC236}">
                    <a16:creationId xmlns:a16="http://schemas.microsoft.com/office/drawing/2014/main" id="{30755996-3B36-4A55-82D3-466A712E1AFF}"/>
                  </a:ext>
                </a:extLst>
              </p:cNvPr>
              <p:cNvSpPr>
                <a:spLocks noChangeArrowheads="1"/>
              </p:cNvSpPr>
              <p:nvPr/>
            </p:nvSpPr>
            <p:spPr bwMode="auto">
              <a:xfrm>
                <a:off x="4109" y="1244"/>
                <a:ext cx="994" cy="5"/>
              </a:xfrm>
              <a:prstGeom prst="rect">
                <a:avLst/>
              </a:prstGeom>
              <a:solidFill>
                <a:srgbClr val="FB84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399" name="Rectangle 330">
                <a:extLst>
                  <a:ext uri="{FF2B5EF4-FFF2-40B4-BE49-F238E27FC236}">
                    <a16:creationId xmlns:a16="http://schemas.microsoft.com/office/drawing/2014/main" id="{A8375CE0-C5C2-4A2F-9928-FD810754E53B}"/>
                  </a:ext>
                </a:extLst>
              </p:cNvPr>
              <p:cNvSpPr>
                <a:spLocks noChangeArrowheads="1"/>
              </p:cNvSpPr>
              <p:nvPr/>
            </p:nvSpPr>
            <p:spPr bwMode="auto">
              <a:xfrm>
                <a:off x="4109" y="1249"/>
                <a:ext cx="994" cy="5"/>
              </a:xfrm>
              <a:prstGeom prst="rect">
                <a:avLst/>
              </a:prstGeom>
              <a:solidFill>
                <a:srgbClr val="FA83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00" name="Rectangle 331">
                <a:extLst>
                  <a:ext uri="{FF2B5EF4-FFF2-40B4-BE49-F238E27FC236}">
                    <a16:creationId xmlns:a16="http://schemas.microsoft.com/office/drawing/2014/main" id="{5ACDD65A-2B85-4428-821C-1AC383D52184}"/>
                  </a:ext>
                </a:extLst>
              </p:cNvPr>
              <p:cNvSpPr>
                <a:spLocks noChangeArrowheads="1"/>
              </p:cNvSpPr>
              <p:nvPr/>
            </p:nvSpPr>
            <p:spPr bwMode="auto">
              <a:xfrm>
                <a:off x="4109" y="1254"/>
                <a:ext cx="994" cy="4"/>
              </a:xfrm>
              <a:prstGeom prst="rect">
                <a:avLst/>
              </a:prstGeom>
              <a:solidFill>
                <a:srgbClr val="FA82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01" name="Rectangle 332">
                <a:extLst>
                  <a:ext uri="{FF2B5EF4-FFF2-40B4-BE49-F238E27FC236}">
                    <a16:creationId xmlns:a16="http://schemas.microsoft.com/office/drawing/2014/main" id="{22B48A7B-5A29-43A8-8962-B0BBC249E662}"/>
                  </a:ext>
                </a:extLst>
              </p:cNvPr>
              <p:cNvSpPr>
                <a:spLocks noChangeArrowheads="1"/>
              </p:cNvSpPr>
              <p:nvPr/>
            </p:nvSpPr>
            <p:spPr bwMode="auto">
              <a:xfrm>
                <a:off x="4109" y="1258"/>
                <a:ext cx="994" cy="5"/>
              </a:xfrm>
              <a:prstGeom prst="rect">
                <a:avLst/>
              </a:prstGeom>
              <a:solidFill>
                <a:srgbClr val="F981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02" name="Rectangle 333">
                <a:extLst>
                  <a:ext uri="{FF2B5EF4-FFF2-40B4-BE49-F238E27FC236}">
                    <a16:creationId xmlns:a16="http://schemas.microsoft.com/office/drawing/2014/main" id="{CF781E50-305F-4BC3-8D31-AB34735570D4}"/>
                  </a:ext>
                </a:extLst>
              </p:cNvPr>
              <p:cNvSpPr>
                <a:spLocks noChangeArrowheads="1"/>
              </p:cNvSpPr>
              <p:nvPr/>
            </p:nvSpPr>
            <p:spPr bwMode="auto">
              <a:xfrm>
                <a:off x="4109" y="1263"/>
                <a:ext cx="994" cy="5"/>
              </a:xfrm>
              <a:prstGeom prst="rect">
                <a:avLst/>
              </a:prstGeom>
              <a:solidFill>
                <a:srgbClr val="F880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03" name="Rectangle 334">
                <a:extLst>
                  <a:ext uri="{FF2B5EF4-FFF2-40B4-BE49-F238E27FC236}">
                    <a16:creationId xmlns:a16="http://schemas.microsoft.com/office/drawing/2014/main" id="{25E28CB4-6DD1-4E82-B41B-7A009DE23962}"/>
                  </a:ext>
                </a:extLst>
              </p:cNvPr>
              <p:cNvSpPr>
                <a:spLocks noChangeArrowheads="1"/>
              </p:cNvSpPr>
              <p:nvPr/>
            </p:nvSpPr>
            <p:spPr bwMode="auto">
              <a:xfrm>
                <a:off x="4109" y="1268"/>
                <a:ext cx="994" cy="5"/>
              </a:xfrm>
              <a:prstGeom prst="rect">
                <a:avLst/>
              </a:prstGeom>
              <a:solidFill>
                <a:srgbClr val="F77F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04" name="Rectangle 335">
                <a:extLst>
                  <a:ext uri="{FF2B5EF4-FFF2-40B4-BE49-F238E27FC236}">
                    <a16:creationId xmlns:a16="http://schemas.microsoft.com/office/drawing/2014/main" id="{F69A6701-9CFD-46B3-83E4-0B8279D55638}"/>
                  </a:ext>
                </a:extLst>
              </p:cNvPr>
              <p:cNvSpPr>
                <a:spLocks noChangeArrowheads="1"/>
              </p:cNvSpPr>
              <p:nvPr/>
            </p:nvSpPr>
            <p:spPr bwMode="auto">
              <a:xfrm>
                <a:off x="4109" y="1273"/>
                <a:ext cx="994" cy="5"/>
              </a:xfrm>
              <a:prstGeom prst="rect">
                <a:avLst/>
              </a:prstGeom>
              <a:solidFill>
                <a:srgbClr val="F67E0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05" name="Rectangle 336">
                <a:extLst>
                  <a:ext uri="{FF2B5EF4-FFF2-40B4-BE49-F238E27FC236}">
                    <a16:creationId xmlns:a16="http://schemas.microsoft.com/office/drawing/2014/main" id="{B0C8C1F9-C3A6-4849-84E3-660FCE413EDD}"/>
                  </a:ext>
                </a:extLst>
              </p:cNvPr>
              <p:cNvSpPr>
                <a:spLocks noChangeArrowheads="1"/>
              </p:cNvSpPr>
              <p:nvPr/>
            </p:nvSpPr>
            <p:spPr bwMode="auto">
              <a:xfrm>
                <a:off x="4109" y="1278"/>
                <a:ext cx="994" cy="4"/>
              </a:xfrm>
              <a:prstGeom prst="rect">
                <a:avLst/>
              </a:prstGeom>
              <a:solidFill>
                <a:srgbClr val="F67D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06" name="Rectangle 337">
                <a:extLst>
                  <a:ext uri="{FF2B5EF4-FFF2-40B4-BE49-F238E27FC236}">
                    <a16:creationId xmlns:a16="http://schemas.microsoft.com/office/drawing/2014/main" id="{AA0D5D80-0938-4A37-A937-F4C4D927C91B}"/>
                  </a:ext>
                </a:extLst>
              </p:cNvPr>
              <p:cNvSpPr>
                <a:spLocks noChangeArrowheads="1"/>
              </p:cNvSpPr>
              <p:nvPr/>
            </p:nvSpPr>
            <p:spPr bwMode="auto">
              <a:xfrm>
                <a:off x="4109" y="1282"/>
                <a:ext cx="994" cy="5"/>
              </a:xfrm>
              <a:prstGeom prst="rect">
                <a:avLst/>
              </a:prstGeom>
              <a:solidFill>
                <a:srgbClr val="F57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07" name="Rectangle 338">
                <a:extLst>
                  <a:ext uri="{FF2B5EF4-FFF2-40B4-BE49-F238E27FC236}">
                    <a16:creationId xmlns:a16="http://schemas.microsoft.com/office/drawing/2014/main" id="{192F072F-5049-4EC5-86DB-6C550C378F86}"/>
                  </a:ext>
                </a:extLst>
              </p:cNvPr>
              <p:cNvSpPr>
                <a:spLocks noChangeArrowheads="1"/>
              </p:cNvSpPr>
              <p:nvPr/>
            </p:nvSpPr>
            <p:spPr bwMode="auto">
              <a:xfrm>
                <a:off x="4109" y="1287"/>
                <a:ext cx="994" cy="5"/>
              </a:xfrm>
              <a:prstGeom prst="rect">
                <a:avLst/>
              </a:prstGeom>
              <a:solidFill>
                <a:srgbClr val="F47B0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08" name="Rectangle 339">
                <a:extLst>
                  <a:ext uri="{FF2B5EF4-FFF2-40B4-BE49-F238E27FC236}">
                    <a16:creationId xmlns:a16="http://schemas.microsoft.com/office/drawing/2014/main" id="{DA7773E5-E021-473C-88FE-A0D45288F26D}"/>
                  </a:ext>
                </a:extLst>
              </p:cNvPr>
              <p:cNvSpPr>
                <a:spLocks noChangeArrowheads="1"/>
              </p:cNvSpPr>
              <p:nvPr/>
            </p:nvSpPr>
            <p:spPr bwMode="auto">
              <a:xfrm>
                <a:off x="4109" y="1292"/>
                <a:ext cx="994" cy="5"/>
              </a:xfrm>
              <a:prstGeom prst="rect">
                <a:avLst/>
              </a:prstGeom>
              <a:solidFill>
                <a:srgbClr val="F47A0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09" name="Rectangle 340">
                <a:extLst>
                  <a:ext uri="{FF2B5EF4-FFF2-40B4-BE49-F238E27FC236}">
                    <a16:creationId xmlns:a16="http://schemas.microsoft.com/office/drawing/2014/main" id="{AFB62D1A-34B4-4000-A4A4-A004E6FCB0B4}"/>
                  </a:ext>
                </a:extLst>
              </p:cNvPr>
              <p:cNvSpPr>
                <a:spLocks noChangeArrowheads="1"/>
              </p:cNvSpPr>
              <p:nvPr/>
            </p:nvSpPr>
            <p:spPr bwMode="auto">
              <a:xfrm>
                <a:off x="4109" y="1297"/>
                <a:ext cx="994" cy="5"/>
              </a:xfrm>
              <a:prstGeom prst="rect">
                <a:avLst/>
              </a:prstGeom>
              <a:solidFill>
                <a:srgbClr val="F379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10" name="Rectangle 341">
                <a:extLst>
                  <a:ext uri="{FF2B5EF4-FFF2-40B4-BE49-F238E27FC236}">
                    <a16:creationId xmlns:a16="http://schemas.microsoft.com/office/drawing/2014/main" id="{0BBC4329-53D7-43D8-862C-4D87AE044736}"/>
                  </a:ext>
                </a:extLst>
              </p:cNvPr>
              <p:cNvSpPr>
                <a:spLocks noChangeArrowheads="1"/>
              </p:cNvSpPr>
              <p:nvPr/>
            </p:nvSpPr>
            <p:spPr bwMode="auto">
              <a:xfrm>
                <a:off x="4109" y="1302"/>
                <a:ext cx="994" cy="4"/>
              </a:xfrm>
              <a:prstGeom prst="rect">
                <a:avLst/>
              </a:prstGeom>
              <a:solidFill>
                <a:srgbClr val="F278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11" name="Rectangle 342">
                <a:extLst>
                  <a:ext uri="{FF2B5EF4-FFF2-40B4-BE49-F238E27FC236}">
                    <a16:creationId xmlns:a16="http://schemas.microsoft.com/office/drawing/2014/main" id="{3130FCD2-7511-486C-8230-C2245DE7DAC3}"/>
                  </a:ext>
                </a:extLst>
              </p:cNvPr>
              <p:cNvSpPr>
                <a:spLocks noChangeArrowheads="1"/>
              </p:cNvSpPr>
              <p:nvPr/>
            </p:nvSpPr>
            <p:spPr bwMode="auto">
              <a:xfrm>
                <a:off x="4109" y="1306"/>
                <a:ext cx="994" cy="5"/>
              </a:xfrm>
              <a:prstGeom prst="rect">
                <a:avLst/>
              </a:prstGeom>
              <a:solidFill>
                <a:srgbClr val="F177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12" name="Rectangle 343">
                <a:extLst>
                  <a:ext uri="{FF2B5EF4-FFF2-40B4-BE49-F238E27FC236}">
                    <a16:creationId xmlns:a16="http://schemas.microsoft.com/office/drawing/2014/main" id="{F3BC7D55-85F6-4F26-8B52-2D68236472D3}"/>
                  </a:ext>
                </a:extLst>
              </p:cNvPr>
              <p:cNvSpPr>
                <a:spLocks noChangeArrowheads="1"/>
              </p:cNvSpPr>
              <p:nvPr/>
            </p:nvSpPr>
            <p:spPr bwMode="auto">
              <a:xfrm>
                <a:off x="4109" y="1311"/>
                <a:ext cx="994" cy="5"/>
              </a:xfrm>
              <a:prstGeom prst="rect">
                <a:avLst/>
              </a:prstGeom>
              <a:solidFill>
                <a:srgbClr val="F0770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13" name="Rectangle 344">
                <a:extLst>
                  <a:ext uri="{FF2B5EF4-FFF2-40B4-BE49-F238E27FC236}">
                    <a16:creationId xmlns:a16="http://schemas.microsoft.com/office/drawing/2014/main" id="{4CF016FB-584D-41B0-9019-856DBC32C527}"/>
                  </a:ext>
                </a:extLst>
              </p:cNvPr>
              <p:cNvSpPr>
                <a:spLocks noChangeArrowheads="1"/>
              </p:cNvSpPr>
              <p:nvPr/>
            </p:nvSpPr>
            <p:spPr bwMode="auto">
              <a:xfrm>
                <a:off x="4109" y="1316"/>
                <a:ext cx="994" cy="5"/>
              </a:xfrm>
              <a:prstGeom prst="rect">
                <a:avLst/>
              </a:prstGeom>
              <a:solidFill>
                <a:srgbClr val="F076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14" name="Rectangle 345">
                <a:extLst>
                  <a:ext uri="{FF2B5EF4-FFF2-40B4-BE49-F238E27FC236}">
                    <a16:creationId xmlns:a16="http://schemas.microsoft.com/office/drawing/2014/main" id="{782888D5-A0E1-47AF-83E8-733138DCC489}"/>
                  </a:ext>
                </a:extLst>
              </p:cNvPr>
              <p:cNvSpPr>
                <a:spLocks noChangeArrowheads="1"/>
              </p:cNvSpPr>
              <p:nvPr/>
            </p:nvSpPr>
            <p:spPr bwMode="auto">
              <a:xfrm>
                <a:off x="4109" y="1321"/>
                <a:ext cx="994" cy="5"/>
              </a:xfrm>
              <a:prstGeom prst="rect">
                <a:avLst/>
              </a:prstGeom>
              <a:solidFill>
                <a:srgbClr val="EF75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15" name="Rectangle 346">
                <a:extLst>
                  <a:ext uri="{FF2B5EF4-FFF2-40B4-BE49-F238E27FC236}">
                    <a16:creationId xmlns:a16="http://schemas.microsoft.com/office/drawing/2014/main" id="{45327284-B3CD-4446-8936-887E7D2CEB2B}"/>
                  </a:ext>
                </a:extLst>
              </p:cNvPr>
              <p:cNvSpPr>
                <a:spLocks noChangeArrowheads="1"/>
              </p:cNvSpPr>
              <p:nvPr/>
            </p:nvSpPr>
            <p:spPr bwMode="auto">
              <a:xfrm>
                <a:off x="4109" y="1326"/>
                <a:ext cx="994" cy="4"/>
              </a:xfrm>
              <a:prstGeom prst="rect">
                <a:avLst/>
              </a:prstGeom>
              <a:solidFill>
                <a:srgbClr val="EE74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16" name="Rectangle 347">
                <a:extLst>
                  <a:ext uri="{FF2B5EF4-FFF2-40B4-BE49-F238E27FC236}">
                    <a16:creationId xmlns:a16="http://schemas.microsoft.com/office/drawing/2014/main" id="{1CA9BFDE-C6CE-42CD-9FBD-5FDD29530CD7}"/>
                  </a:ext>
                </a:extLst>
              </p:cNvPr>
              <p:cNvSpPr>
                <a:spLocks noChangeArrowheads="1"/>
              </p:cNvSpPr>
              <p:nvPr/>
            </p:nvSpPr>
            <p:spPr bwMode="auto">
              <a:xfrm>
                <a:off x="4109" y="1330"/>
                <a:ext cx="994" cy="5"/>
              </a:xfrm>
              <a:prstGeom prst="rect">
                <a:avLst/>
              </a:prstGeom>
              <a:solidFill>
                <a:srgbClr val="ED7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17" name="Rectangle 348">
                <a:extLst>
                  <a:ext uri="{FF2B5EF4-FFF2-40B4-BE49-F238E27FC236}">
                    <a16:creationId xmlns:a16="http://schemas.microsoft.com/office/drawing/2014/main" id="{6E0472C4-C098-47D6-92F4-C548892947F8}"/>
                  </a:ext>
                </a:extLst>
              </p:cNvPr>
              <p:cNvSpPr>
                <a:spLocks noChangeArrowheads="1"/>
              </p:cNvSpPr>
              <p:nvPr/>
            </p:nvSpPr>
            <p:spPr bwMode="auto">
              <a:xfrm>
                <a:off x="4109" y="1335"/>
                <a:ext cx="994" cy="5"/>
              </a:xfrm>
              <a:prstGeom prst="rect">
                <a:avLst/>
              </a:prstGeom>
              <a:solidFill>
                <a:srgbClr val="EC7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18" name="Rectangle 349">
                <a:extLst>
                  <a:ext uri="{FF2B5EF4-FFF2-40B4-BE49-F238E27FC236}">
                    <a16:creationId xmlns:a16="http://schemas.microsoft.com/office/drawing/2014/main" id="{17EE6F7F-CDC8-4179-B9B8-71D883823F91}"/>
                  </a:ext>
                </a:extLst>
              </p:cNvPr>
              <p:cNvSpPr>
                <a:spLocks noChangeArrowheads="1"/>
              </p:cNvSpPr>
              <p:nvPr/>
            </p:nvSpPr>
            <p:spPr bwMode="auto">
              <a:xfrm>
                <a:off x="4109" y="1340"/>
                <a:ext cx="994" cy="5"/>
              </a:xfrm>
              <a:prstGeom prst="rect">
                <a:avLst/>
              </a:prstGeom>
              <a:solidFill>
                <a:srgbClr val="EC71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19" name="Rectangle 350">
                <a:extLst>
                  <a:ext uri="{FF2B5EF4-FFF2-40B4-BE49-F238E27FC236}">
                    <a16:creationId xmlns:a16="http://schemas.microsoft.com/office/drawing/2014/main" id="{C26DF241-4406-4AFC-8BEA-770B0AFB6A57}"/>
                  </a:ext>
                </a:extLst>
              </p:cNvPr>
              <p:cNvSpPr>
                <a:spLocks noChangeArrowheads="1"/>
              </p:cNvSpPr>
              <p:nvPr/>
            </p:nvSpPr>
            <p:spPr bwMode="auto">
              <a:xfrm>
                <a:off x="4109" y="1345"/>
                <a:ext cx="994" cy="5"/>
              </a:xfrm>
              <a:prstGeom prst="rect">
                <a:avLst/>
              </a:prstGeom>
              <a:solidFill>
                <a:srgbClr val="EB70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20" name="Rectangle 351">
                <a:extLst>
                  <a:ext uri="{FF2B5EF4-FFF2-40B4-BE49-F238E27FC236}">
                    <a16:creationId xmlns:a16="http://schemas.microsoft.com/office/drawing/2014/main" id="{FDF2CD70-EC81-40F2-940D-9A6F2F57DAAB}"/>
                  </a:ext>
                </a:extLst>
              </p:cNvPr>
              <p:cNvSpPr>
                <a:spLocks noChangeArrowheads="1"/>
              </p:cNvSpPr>
              <p:nvPr/>
            </p:nvSpPr>
            <p:spPr bwMode="auto">
              <a:xfrm>
                <a:off x="4109" y="1350"/>
                <a:ext cx="994" cy="5"/>
              </a:xfrm>
              <a:prstGeom prst="rect">
                <a:avLst/>
              </a:prstGeom>
              <a:solidFill>
                <a:srgbClr val="EA6F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21" name="Rectangle 352">
                <a:extLst>
                  <a:ext uri="{FF2B5EF4-FFF2-40B4-BE49-F238E27FC236}">
                    <a16:creationId xmlns:a16="http://schemas.microsoft.com/office/drawing/2014/main" id="{5647FF87-1481-48C4-861C-256456479D64}"/>
                  </a:ext>
                </a:extLst>
              </p:cNvPr>
              <p:cNvSpPr>
                <a:spLocks noChangeArrowheads="1"/>
              </p:cNvSpPr>
              <p:nvPr/>
            </p:nvSpPr>
            <p:spPr bwMode="auto">
              <a:xfrm>
                <a:off x="4109" y="1355"/>
                <a:ext cx="994" cy="4"/>
              </a:xfrm>
              <a:prstGeom prst="rect">
                <a:avLst/>
              </a:prstGeom>
              <a:solidFill>
                <a:srgbClr val="EA6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22" name="Rectangle 353">
                <a:extLst>
                  <a:ext uri="{FF2B5EF4-FFF2-40B4-BE49-F238E27FC236}">
                    <a16:creationId xmlns:a16="http://schemas.microsoft.com/office/drawing/2014/main" id="{CB3A326C-2157-4BA0-AE83-8653343A19D7}"/>
                  </a:ext>
                </a:extLst>
              </p:cNvPr>
              <p:cNvSpPr>
                <a:spLocks noChangeArrowheads="1"/>
              </p:cNvSpPr>
              <p:nvPr/>
            </p:nvSpPr>
            <p:spPr bwMode="auto">
              <a:xfrm>
                <a:off x="4109" y="1359"/>
                <a:ext cx="994" cy="5"/>
              </a:xfrm>
              <a:prstGeom prst="rect">
                <a:avLst/>
              </a:prstGeom>
              <a:solidFill>
                <a:srgbClr val="E96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23" name="Rectangle 354">
                <a:extLst>
                  <a:ext uri="{FF2B5EF4-FFF2-40B4-BE49-F238E27FC236}">
                    <a16:creationId xmlns:a16="http://schemas.microsoft.com/office/drawing/2014/main" id="{E9BFD589-0ABD-4D09-BD39-CB0C9ABEB48D}"/>
                  </a:ext>
                </a:extLst>
              </p:cNvPr>
              <p:cNvSpPr>
                <a:spLocks noChangeArrowheads="1"/>
              </p:cNvSpPr>
              <p:nvPr/>
            </p:nvSpPr>
            <p:spPr bwMode="auto">
              <a:xfrm>
                <a:off x="4109" y="1364"/>
                <a:ext cx="994" cy="5"/>
              </a:xfrm>
              <a:prstGeom prst="rect">
                <a:avLst/>
              </a:prstGeom>
              <a:solidFill>
                <a:srgbClr val="E76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24" name="Rectangle 355">
                <a:extLst>
                  <a:ext uri="{FF2B5EF4-FFF2-40B4-BE49-F238E27FC236}">
                    <a16:creationId xmlns:a16="http://schemas.microsoft.com/office/drawing/2014/main" id="{844A4DA0-E494-4067-BEB1-2A11F59663B7}"/>
                  </a:ext>
                </a:extLst>
              </p:cNvPr>
              <p:cNvSpPr>
                <a:spLocks noChangeArrowheads="1"/>
              </p:cNvSpPr>
              <p:nvPr/>
            </p:nvSpPr>
            <p:spPr bwMode="auto">
              <a:xfrm>
                <a:off x="4109" y="1369"/>
                <a:ext cx="994" cy="5"/>
              </a:xfrm>
              <a:prstGeom prst="rect">
                <a:avLst/>
              </a:prstGeom>
              <a:solidFill>
                <a:srgbClr val="E66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25" name="Rectangle 356">
                <a:extLst>
                  <a:ext uri="{FF2B5EF4-FFF2-40B4-BE49-F238E27FC236}">
                    <a16:creationId xmlns:a16="http://schemas.microsoft.com/office/drawing/2014/main" id="{1A22695D-AAA5-4168-A8FA-F25EB372DD2B}"/>
                  </a:ext>
                </a:extLst>
              </p:cNvPr>
              <p:cNvSpPr>
                <a:spLocks noChangeArrowheads="1"/>
              </p:cNvSpPr>
              <p:nvPr/>
            </p:nvSpPr>
            <p:spPr bwMode="auto">
              <a:xfrm>
                <a:off x="4109" y="1374"/>
                <a:ext cx="994" cy="5"/>
              </a:xfrm>
              <a:prstGeom prst="rect">
                <a:avLst/>
              </a:prstGeom>
              <a:solidFill>
                <a:srgbClr val="E56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26" name="Rectangle 357">
                <a:extLst>
                  <a:ext uri="{FF2B5EF4-FFF2-40B4-BE49-F238E27FC236}">
                    <a16:creationId xmlns:a16="http://schemas.microsoft.com/office/drawing/2014/main" id="{012A7142-5767-4EF5-B396-154C15E2BFCE}"/>
                  </a:ext>
                </a:extLst>
              </p:cNvPr>
              <p:cNvSpPr>
                <a:spLocks noChangeArrowheads="1"/>
              </p:cNvSpPr>
              <p:nvPr/>
            </p:nvSpPr>
            <p:spPr bwMode="auto">
              <a:xfrm>
                <a:off x="4109" y="1379"/>
                <a:ext cx="994" cy="4"/>
              </a:xfrm>
              <a:prstGeom prst="rect">
                <a:avLst/>
              </a:prstGeom>
              <a:solidFill>
                <a:srgbClr val="E46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27" name="Rectangle 358">
                <a:extLst>
                  <a:ext uri="{FF2B5EF4-FFF2-40B4-BE49-F238E27FC236}">
                    <a16:creationId xmlns:a16="http://schemas.microsoft.com/office/drawing/2014/main" id="{AF355B60-C353-4585-A675-387FCD3EFC83}"/>
                  </a:ext>
                </a:extLst>
              </p:cNvPr>
              <p:cNvSpPr>
                <a:spLocks noChangeArrowheads="1"/>
              </p:cNvSpPr>
              <p:nvPr/>
            </p:nvSpPr>
            <p:spPr bwMode="auto">
              <a:xfrm>
                <a:off x="4109" y="1383"/>
                <a:ext cx="994" cy="5"/>
              </a:xfrm>
              <a:prstGeom prst="rect">
                <a:avLst/>
              </a:prstGeom>
              <a:solidFill>
                <a:srgbClr val="E36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28" name="Rectangle 359">
                <a:extLst>
                  <a:ext uri="{FF2B5EF4-FFF2-40B4-BE49-F238E27FC236}">
                    <a16:creationId xmlns:a16="http://schemas.microsoft.com/office/drawing/2014/main" id="{E330CBE6-7815-4DF6-B56E-742BD741BE81}"/>
                  </a:ext>
                </a:extLst>
              </p:cNvPr>
              <p:cNvSpPr>
                <a:spLocks noChangeArrowheads="1"/>
              </p:cNvSpPr>
              <p:nvPr/>
            </p:nvSpPr>
            <p:spPr bwMode="auto">
              <a:xfrm>
                <a:off x="4109" y="1388"/>
                <a:ext cx="994" cy="5"/>
              </a:xfrm>
              <a:prstGeom prst="rect">
                <a:avLst/>
              </a:prstGeom>
              <a:solidFill>
                <a:srgbClr val="E26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29" name="Rectangle 360">
                <a:extLst>
                  <a:ext uri="{FF2B5EF4-FFF2-40B4-BE49-F238E27FC236}">
                    <a16:creationId xmlns:a16="http://schemas.microsoft.com/office/drawing/2014/main" id="{22C90C8F-208B-470D-8A5B-8C9362CECA6B}"/>
                  </a:ext>
                </a:extLst>
              </p:cNvPr>
              <p:cNvSpPr>
                <a:spLocks noChangeArrowheads="1"/>
              </p:cNvSpPr>
              <p:nvPr/>
            </p:nvSpPr>
            <p:spPr bwMode="auto">
              <a:xfrm>
                <a:off x="4109" y="1393"/>
                <a:ext cx="994" cy="5"/>
              </a:xfrm>
              <a:prstGeom prst="rect">
                <a:avLst/>
              </a:prstGeom>
              <a:solidFill>
                <a:srgbClr val="E16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30" name="Rectangle 361">
                <a:extLst>
                  <a:ext uri="{FF2B5EF4-FFF2-40B4-BE49-F238E27FC236}">
                    <a16:creationId xmlns:a16="http://schemas.microsoft.com/office/drawing/2014/main" id="{8F02D4D5-859F-44AF-9BB6-4759E21DA5E2}"/>
                  </a:ext>
                </a:extLst>
              </p:cNvPr>
              <p:cNvSpPr>
                <a:spLocks noChangeArrowheads="1"/>
              </p:cNvSpPr>
              <p:nvPr/>
            </p:nvSpPr>
            <p:spPr bwMode="auto">
              <a:xfrm>
                <a:off x="4109" y="1398"/>
                <a:ext cx="994" cy="5"/>
              </a:xfrm>
              <a:prstGeom prst="rect">
                <a:avLst/>
              </a:prstGeom>
              <a:solidFill>
                <a:srgbClr val="DF6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31" name="Rectangle 362">
                <a:extLst>
                  <a:ext uri="{FF2B5EF4-FFF2-40B4-BE49-F238E27FC236}">
                    <a16:creationId xmlns:a16="http://schemas.microsoft.com/office/drawing/2014/main" id="{BDE02B82-016B-4CF0-B14E-34A597459E59}"/>
                  </a:ext>
                </a:extLst>
              </p:cNvPr>
              <p:cNvSpPr>
                <a:spLocks noChangeArrowheads="1"/>
              </p:cNvSpPr>
              <p:nvPr/>
            </p:nvSpPr>
            <p:spPr bwMode="auto">
              <a:xfrm>
                <a:off x="4109" y="1403"/>
                <a:ext cx="994" cy="4"/>
              </a:xfrm>
              <a:prstGeom prst="rect">
                <a:avLst/>
              </a:prstGeom>
              <a:solidFill>
                <a:srgbClr val="D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32" name="Rectangle 363">
                <a:extLst>
                  <a:ext uri="{FF2B5EF4-FFF2-40B4-BE49-F238E27FC236}">
                    <a16:creationId xmlns:a16="http://schemas.microsoft.com/office/drawing/2014/main" id="{A6F4725E-0804-41FF-985E-52E0F0CC802E}"/>
                  </a:ext>
                </a:extLst>
              </p:cNvPr>
              <p:cNvSpPr>
                <a:spLocks noChangeArrowheads="1"/>
              </p:cNvSpPr>
              <p:nvPr/>
            </p:nvSpPr>
            <p:spPr bwMode="auto">
              <a:xfrm>
                <a:off x="4109" y="1407"/>
                <a:ext cx="994" cy="5"/>
              </a:xfrm>
              <a:prstGeom prst="rect">
                <a:avLst/>
              </a:prstGeom>
              <a:solidFill>
                <a:srgbClr val="DD6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33" name="Rectangle 364">
                <a:extLst>
                  <a:ext uri="{FF2B5EF4-FFF2-40B4-BE49-F238E27FC236}">
                    <a16:creationId xmlns:a16="http://schemas.microsoft.com/office/drawing/2014/main" id="{2145E264-3EE7-42A7-8386-424C5303EEDF}"/>
                  </a:ext>
                </a:extLst>
              </p:cNvPr>
              <p:cNvSpPr>
                <a:spLocks noChangeArrowheads="1"/>
              </p:cNvSpPr>
              <p:nvPr/>
            </p:nvSpPr>
            <p:spPr bwMode="auto">
              <a:xfrm>
                <a:off x="4109" y="1412"/>
                <a:ext cx="994" cy="5"/>
              </a:xfrm>
              <a:prstGeom prst="rect">
                <a:avLst/>
              </a:prstGeom>
              <a:solidFill>
                <a:srgbClr val="DC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34" name="Rectangle 365">
                <a:extLst>
                  <a:ext uri="{FF2B5EF4-FFF2-40B4-BE49-F238E27FC236}">
                    <a16:creationId xmlns:a16="http://schemas.microsoft.com/office/drawing/2014/main" id="{DAA1C68F-2C4E-4F28-B3A5-4843E374EDAA}"/>
                  </a:ext>
                </a:extLst>
              </p:cNvPr>
              <p:cNvSpPr>
                <a:spLocks noChangeArrowheads="1"/>
              </p:cNvSpPr>
              <p:nvPr/>
            </p:nvSpPr>
            <p:spPr bwMode="auto">
              <a:xfrm>
                <a:off x="4109" y="1417"/>
                <a:ext cx="994" cy="5"/>
              </a:xfrm>
              <a:prstGeom prst="rect">
                <a:avLst/>
              </a:prstGeom>
              <a:solidFill>
                <a:srgbClr val="DB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35" name="Rectangle 366">
                <a:extLst>
                  <a:ext uri="{FF2B5EF4-FFF2-40B4-BE49-F238E27FC236}">
                    <a16:creationId xmlns:a16="http://schemas.microsoft.com/office/drawing/2014/main" id="{9E0C249D-D5EA-4935-AA5F-3BA697E78711}"/>
                  </a:ext>
                </a:extLst>
              </p:cNvPr>
              <p:cNvSpPr>
                <a:spLocks noChangeArrowheads="1"/>
              </p:cNvSpPr>
              <p:nvPr/>
            </p:nvSpPr>
            <p:spPr bwMode="auto">
              <a:xfrm>
                <a:off x="4109" y="1422"/>
                <a:ext cx="994" cy="5"/>
              </a:xfrm>
              <a:prstGeom prst="rect">
                <a:avLst/>
              </a:prstGeom>
              <a:solidFill>
                <a:srgbClr val="DA6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36" name="Rectangle 367">
                <a:extLst>
                  <a:ext uri="{FF2B5EF4-FFF2-40B4-BE49-F238E27FC236}">
                    <a16:creationId xmlns:a16="http://schemas.microsoft.com/office/drawing/2014/main" id="{6B16815E-5A75-413F-B48C-4E2F837B96DA}"/>
                  </a:ext>
                </a:extLst>
              </p:cNvPr>
              <p:cNvSpPr>
                <a:spLocks noChangeArrowheads="1"/>
              </p:cNvSpPr>
              <p:nvPr/>
            </p:nvSpPr>
            <p:spPr bwMode="auto">
              <a:xfrm>
                <a:off x="4109" y="1427"/>
                <a:ext cx="994" cy="4"/>
              </a:xfrm>
              <a:prstGeom prst="rect">
                <a:avLst/>
              </a:prstGeom>
              <a:solidFill>
                <a:srgbClr val="D96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37" name="Rectangle 368">
                <a:extLst>
                  <a:ext uri="{FF2B5EF4-FFF2-40B4-BE49-F238E27FC236}">
                    <a16:creationId xmlns:a16="http://schemas.microsoft.com/office/drawing/2014/main" id="{14C0E381-C975-40C9-BD74-5DB8F24ACF86}"/>
                  </a:ext>
                </a:extLst>
              </p:cNvPr>
              <p:cNvSpPr>
                <a:spLocks noChangeArrowheads="1"/>
              </p:cNvSpPr>
              <p:nvPr/>
            </p:nvSpPr>
            <p:spPr bwMode="auto">
              <a:xfrm>
                <a:off x="4109" y="1431"/>
                <a:ext cx="994" cy="5"/>
              </a:xfrm>
              <a:prstGeom prst="rect">
                <a:avLst/>
              </a:prstGeom>
              <a:solidFill>
                <a:srgbClr val="D86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38" name="Rectangle 369">
                <a:extLst>
                  <a:ext uri="{FF2B5EF4-FFF2-40B4-BE49-F238E27FC236}">
                    <a16:creationId xmlns:a16="http://schemas.microsoft.com/office/drawing/2014/main" id="{83E3F75D-818E-4914-83AB-2447287FA99A}"/>
                  </a:ext>
                </a:extLst>
              </p:cNvPr>
              <p:cNvSpPr>
                <a:spLocks noChangeArrowheads="1"/>
              </p:cNvSpPr>
              <p:nvPr/>
            </p:nvSpPr>
            <p:spPr bwMode="auto">
              <a:xfrm>
                <a:off x="4109" y="1436"/>
                <a:ext cx="994" cy="5"/>
              </a:xfrm>
              <a:prstGeom prst="rect">
                <a:avLst/>
              </a:prstGeom>
              <a:solidFill>
                <a:srgbClr val="D76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39" name="Rectangle 370">
                <a:extLst>
                  <a:ext uri="{FF2B5EF4-FFF2-40B4-BE49-F238E27FC236}">
                    <a16:creationId xmlns:a16="http://schemas.microsoft.com/office/drawing/2014/main" id="{6C1B8D6F-F364-4EA9-A7E8-62BBD77A79FB}"/>
                  </a:ext>
                </a:extLst>
              </p:cNvPr>
              <p:cNvSpPr>
                <a:spLocks noChangeArrowheads="1"/>
              </p:cNvSpPr>
              <p:nvPr/>
            </p:nvSpPr>
            <p:spPr bwMode="auto">
              <a:xfrm>
                <a:off x="4109" y="1441"/>
                <a:ext cx="994" cy="5"/>
              </a:xfrm>
              <a:prstGeom prst="rect">
                <a:avLst/>
              </a:prstGeom>
              <a:solidFill>
                <a:srgbClr val="D6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40" name="Rectangle 371">
                <a:extLst>
                  <a:ext uri="{FF2B5EF4-FFF2-40B4-BE49-F238E27FC236}">
                    <a16:creationId xmlns:a16="http://schemas.microsoft.com/office/drawing/2014/main" id="{55DF237C-F356-46A3-A89B-F683FBF08AC7}"/>
                  </a:ext>
                </a:extLst>
              </p:cNvPr>
              <p:cNvSpPr>
                <a:spLocks noChangeArrowheads="1"/>
              </p:cNvSpPr>
              <p:nvPr/>
            </p:nvSpPr>
            <p:spPr bwMode="auto">
              <a:xfrm>
                <a:off x="4109" y="1446"/>
                <a:ext cx="994" cy="5"/>
              </a:xfrm>
              <a:prstGeom prst="rect">
                <a:avLst/>
              </a:prstGeom>
              <a:solidFill>
                <a:srgbClr val="D45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41" name="Rectangle 372">
                <a:extLst>
                  <a:ext uri="{FF2B5EF4-FFF2-40B4-BE49-F238E27FC236}">
                    <a16:creationId xmlns:a16="http://schemas.microsoft.com/office/drawing/2014/main" id="{3B2B090A-F116-42FE-AA2E-649CCFD575AE}"/>
                  </a:ext>
                </a:extLst>
              </p:cNvPr>
              <p:cNvSpPr>
                <a:spLocks noChangeArrowheads="1"/>
              </p:cNvSpPr>
              <p:nvPr/>
            </p:nvSpPr>
            <p:spPr bwMode="auto">
              <a:xfrm>
                <a:off x="4109" y="1451"/>
                <a:ext cx="994" cy="4"/>
              </a:xfrm>
              <a:prstGeom prst="rect">
                <a:avLst/>
              </a:prstGeom>
              <a:solidFill>
                <a:srgbClr val="D35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42" name="Rectangle 373">
                <a:extLst>
                  <a:ext uri="{FF2B5EF4-FFF2-40B4-BE49-F238E27FC236}">
                    <a16:creationId xmlns:a16="http://schemas.microsoft.com/office/drawing/2014/main" id="{D800B7F1-57C4-469D-9E26-1D342CF6B495}"/>
                  </a:ext>
                </a:extLst>
              </p:cNvPr>
              <p:cNvSpPr>
                <a:spLocks noChangeArrowheads="1"/>
              </p:cNvSpPr>
              <p:nvPr/>
            </p:nvSpPr>
            <p:spPr bwMode="auto">
              <a:xfrm>
                <a:off x="4109" y="1455"/>
                <a:ext cx="994" cy="5"/>
              </a:xfrm>
              <a:prstGeom prst="rect">
                <a:avLst/>
              </a:prstGeom>
              <a:solidFill>
                <a:srgbClr val="D25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43" name="Rectangle 374">
                <a:extLst>
                  <a:ext uri="{FF2B5EF4-FFF2-40B4-BE49-F238E27FC236}">
                    <a16:creationId xmlns:a16="http://schemas.microsoft.com/office/drawing/2014/main" id="{CD3096F0-E699-4AE2-8E5F-5F51A95B3296}"/>
                  </a:ext>
                </a:extLst>
              </p:cNvPr>
              <p:cNvSpPr>
                <a:spLocks noChangeArrowheads="1"/>
              </p:cNvSpPr>
              <p:nvPr/>
            </p:nvSpPr>
            <p:spPr bwMode="auto">
              <a:xfrm>
                <a:off x="4109" y="1460"/>
                <a:ext cx="994" cy="5"/>
              </a:xfrm>
              <a:prstGeom prst="rect">
                <a:avLst/>
              </a:prstGeom>
              <a:solidFill>
                <a:srgbClr val="D05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44" name="Rectangle 375">
                <a:extLst>
                  <a:ext uri="{FF2B5EF4-FFF2-40B4-BE49-F238E27FC236}">
                    <a16:creationId xmlns:a16="http://schemas.microsoft.com/office/drawing/2014/main" id="{A60CE33B-C440-48F6-8A6C-1F78F166775C}"/>
                  </a:ext>
                </a:extLst>
              </p:cNvPr>
              <p:cNvSpPr>
                <a:spLocks noChangeArrowheads="1"/>
              </p:cNvSpPr>
              <p:nvPr/>
            </p:nvSpPr>
            <p:spPr bwMode="auto">
              <a:xfrm>
                <a:off x="4109" y="1465"/>
                <a:ext cx="994" cy="5"/>
              </a:xfrm>
              <a:prstGeom prst="rect">
                <a:avLst/>
              </a:prstGeom>
              <a:solidFill>
                <a:srgbClr val="CE5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45" name="Rectangle 376">
                <a:extLst>
                  <a:ext uri="{FF2B5EF4-FFF2-40B4-BE49-F238E27FC236}">
                    <a16:creationId xmlns:a16="http://schemas.microsoft.com/office/drawing/2014/main" id="{09CE3CFB-C019-4E9D-9EB7-3EF5D64A80AD}"/>
                  </a:ext>
                </a:extLst>
              </p:cNvPr>
              <p:cNvSpPr>
                <a:spLocks noChangeArrowheads="1"/>
              </p:cNvSpPr>
              <p:nvPr/>
            </p:nvSpPr>
            <p:spPr bwMode="auto">
              <a:xfrm>
                <a:off x="4109" y="1470"/>
                <a:ext cx="994" cy="5"/>
              </a:xfrm>
              <a:prstGeom prst="rect">
                <a:avLst/>
              </a:prstGeom>
              <a:solidFill>
                <a:srgbClr val="CD5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46" name="Rectangle 377">
                <a:extLst>
                  <a:ext uri="{FF2B5EF4-FFF2-40B4-BE49-F238E27FC236}">
                    <a16:creationId xmlns:a16="http://schemas.microsoft.com/office/drawing/2014/main" id="{971D0F05-0CC7-4AE8-ACB8-DD7A5AAB5D34}"/>
                  </a:ext>
                </a:extLst>
              </p:cNvPr>
              <p:cNvSpPr>
                <a:spLocks noChangeArrowheads="1"/>
              </p:cNvSpPr>
              <p:nvPr/>
            </p:nvSpPr>
            <p:spPr bwMode="auto">
              <a:xfrm>
                <a:off x="4109" y="1475"/>
                <a:ext cx="994" cy="4"/>
              </a:xfrm>
              <a:prstGeom prst="rect">
                <a:avLst/>
              </a:prstGeom>
              <a:solidFill>
                <a:srgbClr val="CB5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47" name="Rectangle 378">
                <a:extLst>
                  <a:ext uri="{FF2B5EF4-FFF2-40B4-BE49-F238E27FC236}">
                    <a16:creationId xmlns:a16="http://schemas.microsoft.com/office/drawing/2014/main" id="{21F68DBD-7200-47FC-A18F-65AB361C79AB}"/>
                  </a:ext>
                </a:extLst>
              </p:cNvPr>
              <p:cNvSpPr>
                <a:spLocks noChangeArrowheads="1"/>
              </p:cNvSpPr>
              <p:nvPr/>
            </p:nvSpPr>
            <p:spPr bwMode="auto">
              <a:xfrm>
                <a:off x="4109" y="1479"/>
                <a:ext cx="994" cy="5"/>
              </a:xfrm>
              <a:prstGeom prst="rect">
                <a:avLst/>
              </a:prstGeom>
              <a:solidFill>
                <a:srgbClr val="C95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48" name="Rectangle 379">
                <a:extLst>
                  <a:ext uri="{FF2B5EF4-FFF2-40B4-BE49-F238E27FC236}">
                    <a16:creationId xmlns:a16="http://schemas.microsoft.com/office/drawing/2014/main" id="{5146E563-5DE3-42F7-8845-29CF6A1471E6}"/>
                  </a:ext>
                </a:extLst>
              </p:cNvPr>
              <p:cNvSpPr>
                <a:spLocks noChangeArrowheads="1"/>
              </p:cNvSpPr>
              <p:nvPr/>
            </p:nvSpPr>
            <p:spPr bwMode="auto">
              <a:xfrm>
                <a:off x="4109" y="1484"/>
                <a:ext cx="994" cy="5"/>
              </a:xfrm>
              <a:prstGeom prst="rect">
                <a:avLst/>
              </a:prstGeom>
              <a:solidFill>
                <a:srgbClr val="C85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49" name="Rectangle 380">
                <a:extLst>
                  <a:ext uri="{FF2B5EF4-FFF2-40B4-BE49-F238E27FC236}">
                    <a16:creationId xmlns:a16="http://schemas.microsoft.com/office/drawing/2014/main" id="{61F95546-7B0B-454D-9583-AF28CB53C6AB}"/>
                  </a:ext>
                </a:extLst>
              </p:cNvPr>
              <p:cNvSpPr>
                <a:spLocks noChangeArrowheads="1"/>
              </p:cNvSpPr>
              <p:nvPr/>
            </p:nvSpPr>
            <p:spPr bwMode="auto">
              <a:xfrm>
                <a:off x="4109" y="1489"/>
                <a:ext cx="994" cy="5"/>
              </a:xfrm>
              <a:prstGeom prst="rect">
                <a:avLst/>
              </a:prstGeom>
              <a:solidFill>
                <a:srgbClr val="C65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50" name="Rectangle 381">
                <a:extLst>
                  <a:ext uri="{FF2B5EF4-FFF2-40B4-BE49-F238E27FC236}">
                    <a16:creationId xmlns:a16="http://schemas.microsoft.com/office/drawing/2014/main" id="{F08AD5BD-EBC3-4C65-8D38-E06742D21B30}"/>
                  </a:ext>
                </a:extLst>
              </p:cNvPr>
              <p:cNvSpPr>
                <a:spLocks noChangeArrowheads="1"/>
              </p:cNvSpPr>
              <p:nvPr/>
            </p:nvSpPr>
            <p:spPr bwMode="auto">
              <a:xfrm>
                <a:off x="4109" y="1494"/>
                <a:ext cx="994" cy="5"/>
              </a:xfrm>
              <a:prstGeom prst="rect">
                <a:avLst/>
              </a:prstGeom>
              <a:solidFill>
                <a:srgbClr val="C45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51" name="Rectangle 382">
                <a:extLst>
                  <a:ext uri="{FF2B5EF4-FFF2-40B4-BE49-F238E27FC236}">
                    <a16:creationId xmlns:a16="http://schemas.microsoft.com/office/drawing/2014/main" id="{6E9BA2B3-1C1A-4B3C-B1D6-55467C6B270A}"/>
                  </a:ext>
                </a:extLst>
              </p:cNvPr>
              <p:cNvSpPr>
                <a:spLocks noChangeArrowheads="1"/>
              </p:cNvSpPr>
              <p:nvPr/>
            </p:nvSpPr>
            <p:spPr bwMode="auto">
              <a:xfrm>
                <a:off x="4109" y="1499"/>
                <a:ext cx="994" cy="5"/>
              </a:xfrm>
              <a:prstGeom prst="rect">
                <a:avLst/>
              </a:prstGeom>
              <a:solidFill>
                <a:srgbClr val="C35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52" name="Rectangle 383">
                <a:extLst>
                  <a:ext uri="{FF2B5EF4-FFF2-40B4-BE49-F238E27FC236}">
                    <a16:creationId xmlns:a16="http://schemas.microsoft.com/office/drawing/2014/main" id="{AD76F9DC-3F32-46F7-920F-18844562595A}"/>
                  </a:ext>
                </a:extLst>
              </p:cNvPr>
              <p:cNvSpPr>
                <a:spLocks noChangeArrowheads="1"/>
              </p:cNvSpPr>
              <p:nvPr/>
            </p:nvSpPr>
            <p:spPr bwMode="auto">
              <a:xfrm>
                <a:off x="4109" y="1504"/>
                <a:ext cx="994" cy="4"/>
              </a:xfrm>
              <a:prstGeom prst="rect">
                <a:avLst/>
              </a:prstGeom>
              <a:solidFill>
                <a:srgbClr val="C15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53" name="Rectangle 384">
                <a:extLst>
                  <a:ext uri="{FF2B5EF4-FFF2-40B4-BE49-F238E27FC236}">
                    <a16:creationId xmlns:a16="http://schemas.microsoft.com/office/drawing/2014/main" id="{A2857689-E7B8-4788-8664-8526B9B38C6F}"/>
                  </a:ext>
                </a:extLst>
              </p:cNvPr>
              <p:cNvSpPr>
                <a:spLocks noChangeArrowheads="1"/>
              </p:cNvSpPr>
              <p:nvPr/>
            </p:nvSpPr>
            <p:spPr bwMode="auto">
              <a:xfrm>
                <a:off x="4109" y="1508"/>
                <a:ext cx="994" cy="5"/>
              </a:xfrm>
              <a:prstGeom prst="rect">
                <a:avLst/>
              </a:prstGeom>
              <a:solidFill>
                <a:srgbClr val="BF5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54" name="Rectangle 385">
                <a:extLst>
                  <a:ext uri="{FF2B5EF4-FFF2-40B4-BE49-F238E27FC236}">
                    <a16:creationId xmlns:a16="http://schemas.microsoft.com/office/drawing/2014/main" id="{0E2FB693-586E-4B72-BC37-67949B12655D}"/>
                  </a:ext>
                </a:extLst>
              </p:cNvPr>
              <p:cNvSpPr>
                <a:spLocks noChangeArrowheads="1"/>
              </p:cNvSpPr>
              <p:nvPr/>
            </p:nvSpPr>
            <p:spPr bwMode="auto">
              <a:xfrm>
                <a:off x="4109" y="1513"/>
                <a:ext cx="994" cy="5"/>
              </a:xfrm>
              <a:prstGeom prst="rect">
                <a:avLst/>
              </a:prstGeom>
              <a:solidFill>
                <a:srgbClr val="BE5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55" name="Rectangle 386">
                <a:extLst>
                  <a:ext uri="{FF2B5EF4-FFF2-40B4-BE49-F238E27FC236}">
                    <a16:creationId xmlns:a16="http://schemas.microsoft.com/office/drawing/2014/main" id="{A14E1A97-2172-4E6C-8C4C-613B75B5128E}"/>
                  </a:ext>
                </a:extLst>
              </p:cNvPr>
              <p:cNvSpPr>
                <a:spLocks noChangeArrowheads="1"/>
              </p:cNvSpPr>
              <p:nvPr/>
            </p:nvSpPr>
            <p:spPr bwMode="auto">
              <a:xfrm>
                <a:off x="4109" y="1518"/>
                <a:ext cx="994" cy="5"/>
              </a:xfrm>
              <a:prstGeom prst="rect">
                <a:avLst/>
              </a:prstGeom>
              <a:solidFill>
                <a:srgbClr val="BC5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12" name="Rectangle 387">
                <a:extLst>
                  <a:ext uri="{FF2B5EF4-FFF2-40B4-BE49-F238E27FC236}">
                    <a16:creationId xmlns:a16="http://schemas.microsoft.com/office/drawing/2014/main" id="{45376D87-0276-4EDA-BEB4-FF8E187415A9}"/>
                  </a:ext>
                </a:extLst>
              </p:cNvPr>
              <p:cNvSpPr>
                <a:spLocks noChangeArrowheads="1"/>
              </p:cNvSpPr>
              <p:nvPr/>
            </p:nvSpPr>
            <p:spPr bwMode="auto">
              <a:xfrm>
                <a:off x="4109" y="1523"/>
                <a:ext cx="994" cy="5"/>
              </a:xfrm>
              <a:prstGeom prst="rect">
                <a:avLst/>
              </a:prstGeom>
              <a:solidFill>
                <a:srgbClr val="BA5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13" name="Rectangle 388">
                <a:extLst>
                  <a:ext uri="{FF2B5EF4-FFF2-40B4-BE49-F238E27FC236}">
                    <a16:creationId xmlns:a16="http://schemas.microsoft.com/office/drawing/2014/main" id="{A843DE1E-7DFB-4921-AD5E-816A3FF4EAE1}"/>
                  </a:ext>
                </a:extLst>
              </p:cNvPr>
              <p:cNvSpPr>
                <a:spLocks noChangeArrowheads="1"/>
              </p:cNvSpPr>
              <p:nvPr/>
            </p:nvSpPr>
            <p:spPr bwMode="auto">
              <a:xfrm>
                <a:off x="4109" y="1528"/>
                <a:ext cx="994" cy="4"/>
              </a:xfrm>
              <a:prstGeom prst="rect">
                <a:avLst/>
              </a:prstGeom>
              <a:solidFill>
                <a:srgbClr val="B95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14" name="Rectangle 389">
                <a:extLst>
                  <a:ext uri="{FF2B5EF4-FFF2-40B4-BE49-F238E27FC236}">
                    <a16:creationId xmlns:a16="http://schemas.microsoft.com/office/drawing/2014/main" id="{CF402EC7-F492-4480-9108-326BAF64F2D1}"/>
                  </a:ext>
                </a:extLst>
              </p:cNvPr>
              <p:cNvSpPr>
                <a:spLocks noChangeArrowheads="1"/>
              </p:cNvSpPr>
              <p:nvPr/>
            </p:nvSpPr>
            <p:spPr bwMode="auto">
              <a:xfrm>
                <a:off x="4109" y="1532"/>
                <a:ext cx="994" cy="5"/>
              </a:xfrm>
              <a:prstGeom prst="rect">
                <a:avLst/>
              </a:prstGeom>
              <a:solidFill>
                <a:srgbClr val="B74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15" name="Rectangle 390">
                <a:extLst>
                  <a:ext uri="{FF2B5EF4-FFF2-40B4-BE49-F238E27FC236}">
                    <a16:creationId xmlns:a16="http://schemas.microsoft.com/office/drawing/2014/main" id="{295D47F8-05E8-4D54-BA16-E3744F13BA79}"/>
                  </a:ext>
                </a:extLst>
              </p:cNvPr>
              <p:cNvSpPr>
                <a:spLocks noChangeArrowheads="1"/>
              </p:cNvSpPr>
              <p:nvPr/>
            </p:nvSpPr>
            <p:spPr bwMode="auto">
              <a:xfrm>
                <a:off x="4109" y="1537"/>
                <a:ext cx="994" cy="5"/>
              </a:xfrm>
              <a:prstGeom prst="rect">
                <a:avLst/>
              </a:prstGeom>
              <a:solidFill>
                <a:srgbClr val="B54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16" name="Rectangle 391">
                <a:extLst>
                  <a:ext uri="{FF2B5EF4-FFF2-40B4-BE49-F238E27FC236}">
                    <a16:creationId xmlns:a16="http://schemas.microsoft.com/office/drawing/2014/main" id="{0D630FE8-A0CF-4419-B281-5A183C3BED7A}"/>
                  </a:ext>
                </a:extLst>
              </p:cNvPr>
              <p:cNvSpPr>
                <a:spLocks noChangeArrowheads="1"/>
              </p:cNvSpPr>
              <p:nvPr/>
            </p:nvSpPr>
            <p:spPr bwMode="auto">
              <a:xfrm>
                <a:off x="4109" y="1542"/>
                <a:ext cx="994" cy="5"/>
              </a:xfrm>
              <a:prstGeom prst="rect">
                <a:avLst/>
              </a:prstGeom>
              <a:solidFill>
                <a:srgbClr val="B34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17" name="Rectangle 392">
                <a:extLst>
                  <a:ext uri="{FF2B5EF4-FFF2-40B4-BE49-F238E27FC236}">
                    <a16:creationId xmlns:a16="http://schemas.microsoft.com/office/drawing/2014/main" id="{5455122C-A605-4818-8B40-689789EE63F0}"/>
                  </a:ext>
                </a:extLst>
              </p:cNvPr>
              <p:cNvSpPr>
                <a:spLocks noChangeArrowheads="1"/>
              </p:cNvSpPr>
              <p:nvPr/>
            </p:nvSpPr>
            <p:spPr bwMode="auto">
              <a:xfrm>
                <a:off x="4109" y="1547"/>
                <a:ext cx="994" cy="5"/>
              </a:xfrm>
              <a:prstGeom prst="rect">
                <a:avLst/>
              </a:prstGeom>
              <a:solidFill>
                <a:srgbClr val="B24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18" name="Rectangle 393">
                <a:extLst>
                  <a:ext uri="{FF2B5EF4-FFF2-40B4-BE49-F238E27FC236}">
                    <a16:creationId xmlns:a16="http://schemas.microsoft.com/office/drawing/2014/main" id="{0961844B-505D-4244-8130-5CFF76AA9EF4}"/>
                  </a:ext>
                </a:extLst>
              </p:cNvPr>
              <p:cNvSpPr>
                <a:spLocks noChangeArrowheads="1"/>
              </p:cNvSpPr>
              <p:nvPr/>
            </p:nvSpPr>
            <p:spPr bwMode="auto">
              <a:xfrm>
                <a:off x="4109" y="1552"/>
                <a:ext cx="994" cy="4"/>
              </a:xfrm>
              <a:prstGeom prst="rect">
                <a:avLst/>
              </a:prstGeom>
              <a:solidFill>
                <a:srgbClr val="B04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19" name="Rectangle 394">
                <a:extLst>
                  <a:ext uri="{FF2B5EF4-FFF2-40B4-BE49-F238E27FC236}">
                    <a16:creationId xmlns:a16="http://schemas.microsoft.com/office/drawing/2014/main" id="{8A212B76-FA8C-4DDA-A134-8814EB21B945}"/>
                  </a:ext>
                </a:extLst>
              </p:cNvPr>
              <p:cNvSpPr>
                <a:spLocks noChangeArrowheads="1"/>
              </p:cNvSpPr>
              <p:nvPr/>
            </p:nvSpPr>
            <p:spPr bwMode="auto">
              <a:xfrm>
                <a:off x="4109" y="1556"/>
                <a:ext cx="994" cy="5"/>
              </a:xfrm>
              <a:prstGeom prst="rect">
                <a:avLst/>
              </a:prstGeom>
              <a:solidFill>
                <a:srgbClr val="AE4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20" name="Rectangle 395">
                <a:extLst>
                  <a:ext uri="{FF2B5EF4-FFF2-40B4-BE49-F238E27FC236}">
                    <a16:creationId xmlns:a16="http://schemas.microsoft.com/office/drawing/2014/main" id="{398142C8-9B48-4B0C-ABAF-C0C133F667C2}"/>
                  </a:ext>
                </a:extLst>
              </p:cNvPr>
              <p:cNvSpPr>
                <a:spLocks noChangeArrowheads="1"/>
              </p:cNvSpPr>
              <p:nvPr/>
            </p:nvSpPr>
            <p:spPr bwMode="auto">
              <a:xfrm>
                <a:off x="4109" y="1561"/>
                <a:ext cx="994" cy="5"/>
              </a:xfrm>
              <a:prstGeom prst="rect">
                <a:avLst/>
              </a:prstGeom>
              <a:solidFill>
                <a:srgbClr val="AD4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21" name="Rectangle 396">
                <a:extLst>
                  <a:ext uri="{FF2B5EF4-FFF2-40B4-BE49-F238E27FC236}">
                    <a16:creationId xmlns:a16="http://schemas.microsoft.com/office/drawing/2014/main" id="{54FE560C-AD54-4554-B8B5-CBF7F96335B1}"/>
                  </a:ext>
                </a:extLst>
              </p:cNvPr>
              <p:cNvSpPr>
                <a:spLocks noChangeArrowheads="1"/>
              </p:cNvSpPr>
              <p:nvPr/>
            </p:nvSpPr>
            <p:spPr bwMode="auto">
              <a:xfrm>
                <a:off x="4109" y="1566"/>
                <a:ext cx="994" cy="5"/>
              </a:xfrm>
              <a:prstGeom prst="rect">
                <a:avLst/>
              </a:prstGeom>
              <a:solidFill>
                <a:srgbClr val="AB4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22" name="Rectangle 397">
                <a:extLst>
                  <a:ext uri="{FF2B5EF4-FFF2-40B4-BE49-F238E27FC236}">
                    <a16:creationId xmlns:a16="http://schemas.microsoft.com/office/drawing/2014/main" id="{0491A0EE-628D-4662-A708-96EAC1BF29A4}"/>
                  </a:ext>
                </a:extLst>
              </p:cNvPr>
              <p:cNvSpPr>
                <a:spLocks noChangeArrowheads="1"/>
              </p:cNvSpPr>
              <p:nvPr/>
            </p:nvSpPr>
            <p:spPr bwMode="auto">
              <a:xfrm>
                <a:off x="4109" y="1571"/>
                <a:ext cx="994" cy="5"/>
              </a:xfrm>
              <a:prstGeom prst="rect">
                <a:avLst/>
              </a:prstGeom>
              <a:solidFill>
                <a:srgbClr val="A94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23" name="Rectangle 398">
                <a:extLst>
                  <a:ext uri="{FF2B5EF4-FFF2-40B4-BE49-F238E27FC236}">
                    <a16:creationId xmlns:a16="http://schemas.microsoft.com/office/drawing/2014/main" id="{C0939475-03A0-47C3-87A8-294AFEA836BF}"/>
                  </a:ext>
                </a:extLst>
              </p:cNvPr>
              <p:cNvSpPr>
                <a:spLocks noChangeArrowheads="1"/>
              </p:cNvSpPr>
              <p:nvPr/>
            </p:nvSpPr>
            <p:spPr bwMode="auto">
              <a:xfrm>
                <a:off x="4109" y="1576"/>
                <a:ext cx="994" cy="4"/>
              </a:xfrm>
              <a:prstGeom prst="rect">
                <a:avLst/>
              </a:prstGeom>
              <a:solidFill>
                <a:srgbClr val="A84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24" name="Rectangle 399">
                <a:extLst>
                  <a:ext uri="{FF2B5EF4-FFF2-40B4-BE49-F238E27FC236}">
                    <a16:creationId xmlns:a16="http://schemas.microsoft.com/office/drawing/2014/main" id="{C58A0712-32AB-42CB-B71F-34C8C2B12435}"/>
                  </a:ext>
                </a:extLst>
              </p:cNvPr>
              <p:cNvSpPr>
                <a:spLocks noChangeArrowheads="1"/>
              </p:cNvSpPr>
              <p:nvPr/>
            </p:nvSpPr>
            <p:spPr bwMode="auto">
              <a:xfrm>
                <a:off x="4109" y="1580"/>
                <a:ext cx="994" cy="5"/>
              </a:xfrm>
              <a:prstGeom prst="rect">
                <a:avLst/>
              </a:prstGeom>
              <a:solidFill>
                <a:srgbClr val="A64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25" name="Rectangle 400">
                <a:extLst>
                  <a:ext uri="{FF2B5EF4-FFF2-40B4-BE49-F238E27FC236}">
                    <a16:creationId xmlns:a16="http://schemas.microsoft.com/office/drawing/2014/main" id="{99A3FC51-803C-40F2-8A03-EB4CD80C415A}"/>
                  </a:ext>
                </a:extLst>
              </p:cNvPr>
              <p:cNvSpPr>
                <a:spLocks noChangeArrowheads="1"/>
              </p:cNvSpPr>
              <p:nvPr/>
            </p:nvSpPr>
            <p:spPr bwMode="auto">
              <a:xfrm>
                <a:off x="4109" y="1585"/>
                <a:ext cx="994" cy="5"/>
              </a:xfrm>
              <a:prstGeom prst="rect">
                <a:avLst/>
              </a:prstGeom>
              <a:solidFill>
                <a:srgbClr val="A44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26" name="Rectangle 401">
                <a:extLst>
                  <a:ext uri="{FF2B5EF4-FFF2-40B4-BE49-F238E27FC236}">
                    <a16:creationId xmlns:a16="http://schemas.microsoft.com/office/drawing/2014/main" id="{338C7BFD-284E-4A0D-9B25-8A3D348C99C7}"/>
                  </a:ext>
                </a:extLst>
              </p:cNvPr>
              <p:cNvSpPr>
                <a:spLocks noChangeArrowheads="1"/>
              </p:cNvSpPr>
              <p:nvPr/>
            </p:nvSpPr>
            <p:spPr bwMode="auto">
              <a:xfrm>
                <a:off x="4109" y="1590"/>
                <a:ext cx="994" cy="5"/>
              </a:xfrm>
              <a:prstGeom prst="rect">
                <a:avLst/>
              </a:prstGeom>
              <a:solidFill>
                <a:srgbClr val="A34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27" name="Rectangle 402">
                <a:extLst>
                  <a:ext uri="{FF2B5EF4-FFF2-40B4-BE49-F238E27FC236}">
                    <a16:creationId xmlns:a16="http://schemas.microsoft.com/office/drawing/2014/main" id="{C5650587-C6B1-4389-A429-6EA08F9E8477}"/>
                  </a:ext>
                </a:extLst>
              </p:cNvPr>
              <p:cNvSpPr>
                <a:spLocks noChangeArrowheads="1"/>
              </p:cNvSpPr>
              <p:nvPr/>
            </p:nvSpPr>
            <p:spPr bwMode="auto">
              <a:xfrm>
                <a:off x="4109" y="1595"/>
                <a:ext cx="994" cy="5"/>
              </a:xfrm>
              <a:prstGeom prst="rect">
                <a:avLst/>
              </a:prstGeom>
              <a:solidFill>
                <a:srgbClr val="A14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28" name="Rectangle 403">
                <a:extLst>
                  <a:ext uri="{FF2B5EF4-FFF2-40B4-BE49-F238E27FC236}">
                    <a16:creationId xmlns:a16="http://schemas.microsoft.com/office/drawing/2014/main" id="{5F3CC0AA-249F-4DFE-B0ED-BD41100F5CBA}"/>
                  </a:ext>
                </a:extLst>
              </p:cNvPr>
              <p:cNvSpPr>
                <a:spLocks noChangeArrowheads="1"/>
              </p:cNvSpPr>
              <p:nvPr/>
            </p:nvSpPr>
            <p:spPr bwMode="auto">
              <a:xfrm>
                <a:off x="4109" y="1600"/>
                <a:ext cx="994" cy="4"/>
              </a:xfrm>
              <a:prstGeom prst="rect">
                <a:avLst/>
              </a:prstGeom>
              <a:solidFill>
                <a:srgbClr val="A04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29" name="Rectangle 404">
                <a:extLst>
                  <a:ext uri="{FF2B5EF4-FFF2-40B4-BE49-F238E27FC236}">
                    <a16:creationId xmlns:a16="http://schemas.microsoft.com/office/drawing/2014/main" id="{D66BC3B2-7CA0-4424-999B-4E98EEF11DDA}"/>
                  </a:ext>
                </a:extLst>
              </p:cNvPr>
              <p:cNvSpPr>
                <a:spLocks noChangeArrowheads="1"/>
              </p:cNvSpPr>
              <p:nvPr/>
            </p:nvSpPr>
            <p:spPr bwMode="auto">
              <a:xfrm>
                <a:off x="4109" y="1604"/>
                <a:ext cx="994" cy="5"/>
              </a:xfrm>
              <a:prstGeom prst="rect">
                <a:avLst/>
              </a:prstGeom>
              <a:solidFill>
                <a:srgbClr val="9E4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30" name="Rectangle 405">
                <a:extLst>
                  <a:ext uri="{FF2B5EF4-FFF2-40B4-BE49-F238E27FC236}">
                    <a16:creationId xmlns:a16="http://schemas.microsoft.com/office/drawing/2014/main" id="{C89D8DCA-1BB0-4A29-8F93-8574A8BF4368}"/>
                  </a:ext>
                </a:extLst>
              </p:cNvPr>
              <p:cNvSpPr>
                <a:spLocks noChangeArrowheads="1"/>
              </p:cNvSpPr>
              <p:nvPr/>
            </p:nvSpPr>
            <p:spPr bwMode="auto">
              <a:xfrm>
                <a:off x="4109" y="1609"/>
                <a:ext cx="994" cy="5"/>
              </a:xfrm>
              <a:prstGeom prst="rect">
                <a:avLst/>
              </a:prstGeom>
              <a:solidFill>
                <a:srgbClr val="9C4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grpSp>
        <p:grpSp>
          <p:nvGrpSpPr>
            <p:cNvPr id="28" name="Group 607">
              <a:extLst>
                <a:ext uri="{FF2B5EF4-FFF2-40B4-BE49-F238E27FC236}">
                  <a16:creationId xmlns:a16="http://schemas.microsoft.com/office/drawing/2014/main" id="{E05A4086-41B2-4AFA-A1D2-FE4BD4D5AAD4}"/>
                </a:ext>
              </a:extLst>
            </p:cNvPr>
            <p:cNvGrpSpPr>
              <a:grpSpLocks/>
            </p:cNvGrpSpPr>
            <p:nvPr/>
          </p:nvGrpSpPr>
          <p:grpSpPr bwMode="auto">
            <a:xfrm>
              <a:off x="4071" y="1225"/>
              <a:ext cx="1080" cy="2701"/>
              <a:chOff x="4071" y="1225"/>
              <a:chExt cx="1080" cy="2701"/>
            </a:xfrm>
          </p:grpSpPr>
          <p:sp>
            <p:nvSpPr>
              <p:cNvPr id="67" name="Rectangle 407">
                <a:extLst>
                  <a:ext uri="{FF2B5EF4-FFF2-40B4-BE49-F238E27FC236}">
                    <a16:creationId xmlns:a16="http://schemas.microsoft.com/office/drawing/2014/main" id="{6731318C-FD5D-4DD8-91DD-1384C5EFDE45}"/>
                  </a:ext>
                </a:extLst>
              </p:cNvPr>
              <p:cNvSpPr>
                <a:spLocks noChangeArrowheads="1"/>
              </p:cNvSpPr>
              <p:nvPr/>
            </p:nvSpPr>
            <p:spPr bwMode="auto">
              <a:xfrm>
                <a:off x="4109" y="1614"/>
                <a:ext cx="994" cy="5"/>
              </a:xfrm>
              <a:prstGeom prst="rect">
                <a:avLst/>
              </a:prstGeom>
              <a:solidFill>
                <a:srgbClr val="9B4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68" name="Rectangle 408">
                <a:extLst>
                  <a:ext uri="{FF2B5EF4-FFF2-40B4-BE49-F238E27FC236}">
                    <a16:creationId xmlns:a16="http://schemas.microsoft.com/office/drawing/2014/main" id="{507A7996-AD46-4254-BE7B-2FDA628E5E33}"/>
                  </a:ext>
                </a:extLst>
              </p:cNvPr>
              <p:cNvSpPr>
                <a:spLocks noChangeArrowheads="1"/>
              </p:cNvSpPr>
              <p:nvPr/>
            </p:nvSpPr>
            <p:spPr bwMode="auto">
              <a:xfrm>
                <a:off x="4109" y="1619"/>
                <a:ext cx="994" cy="5"/>
              </a:xfrm>
              <a:prstGeom prst="rect">
                <a:avLst/>
              </a:prstGeom>
              <a:solidFill>
                <a:srgbClr val="994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69" name="Rectangle 409">
                <a:extLst>
                  <a:ext uri="{FF2B5EF4-FFF2-40B4-BE49-F238E27FC236}">
                    <a16:creationId xmlns:a16="http://schemas.microsoft.com/office/drawing/2014/main" id="{D1A8E6AE-4285-4168-944C-883F9EB0642F}"/>
                  </a:ext>
                </a:extLst>
              </p:cNvPr>
              <p:cNvSpPr>
                <a:spLocks noChangeArrowheads="1"/>
              </p:cNvSpPr>
              <p:nvPr/>
            </p:nvSpPr>
            <p:spPr bwMode="auto">
              <a:xfrm>
                <a:off x="4109" y="1624"/>
                <a:ext cx="994" cy="4"/>
              </a:xfrm>
              <a:prstGeom prst="rect">
                <a:avLst/>
              </a:prstGeom>
              <a:solidFill>
                <a:srgbClr val="983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70" name="Rectangle 410">
                <a:extLst>
                  <a:ext uri="{FF2B5EF4-FFF2-40B4-BE49-F238E27FC236}">
                    <a16:creationId xmlns:a16="http://schemas.microsoft.com/office/drawing/2014/main" id="{985824B4-66BC-45A6-A958-FCF0041E27A8}"/>
                  </a:ext>
                </a:extLst>
              </p:cNvPr>
              <p:cNvSpPr>
                <a:spLocks noChangeArrowheads="1"/>
              </p:cNvSpPr>
              <p:nvPr/>
            </p:nvSpPr>
            <p:spPr bwMode="auto">
              <a:xfrm>
                <a:off x="4109" y="1628"/>
                <a:ext cx="994" cy="5"/>
              </a:xfrm>
              <a:prstGeom prst="rect">
                <a:avLst/>
              </a:prstGeom>
              <a:solidFill>
                <a:srgbClr val="963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71" name="Rectangle 411">
                <a:extLst>
                  <a:ext uri="{FF2B5EF4-FFF2-40B4-BE49-F238E27FC236}">
                    <a16:creationId xmlns:a16="http://schemas.microsoft.com/office/drawing/2014/main" id="{D0D3FCF0-FD97-4D96-A518-CFFC6E2C2BD6}"/>
                  </a:ext>
                </a:extLst>
              </p:cNvPr>
              <p:cNvSpPr>
                <a:spLocks noChangeArrowheads="1"/>
              </p:cNvSpPr>
              <p:nvPr/>
            </p:nvSpPr>
            <p:spPr bwMode="auto">
              <a:xfrm>
                <a:off x="4109" y="1633"/>
                <a:ext cx="994" cy="5"/>
              </a:xfrm>
              <a:prstGeom prst="rect">
                <a:avLst/>
              </a:prstGeom>
              <a:solidFill>
                <a:srgbClr val="943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72" name="Rectangle 412">
                <a:extLst>
                  <a:ext uri="{FF2B5EF4-FFF2-40B4-BE49-F238E27FC236}">
                    <a16:creationId xmlns:a16="http://schemas.microsoft.com/office/drawing/2014/main" id="{37790F65-0D80-4772-81D5-DDACE5795651}"/>
                  </a:ext>
                </a:extLst>
              </p:cNvPr>
              <p:cNvSpPr>
                <a:spLocks noChangeArrowheads="1"/>
              </p:cNvSpPr>
              <p:nvPr/>
            </p:nvSpPr>
            <p:spPr bwMode="auto">
              <a:xfrm>
                <a:off x="4109" y="1638"/>
                <a:ext cx="994" cy="5"/>
              </a:xfrm>
              <a:prstGeom prst="rect">
                <a:avLst/>
              </a:prstGeom>
              <a:solidFill>
                <a:srgbClr val="933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73" name="Rectangle 413">
                <a:extLst>
                  <a:ext uri="{FF2B5EF4-FFF2-40B4-BE49-F238E27FC236}">
                    <a16:creationId xmlns:a16="http://schemas.microsoft.com/office/drawing/2014/main" id="{D82038A8-4CBD-4782-BBE6-285D0406E14D}"/>
                  </a:ext>
                </a:extLst>
              </p:cNvPr>
              <p:cNvSpPr>
                <a:spLocks noChangeArrowheads="1"/>
              </p:cNvSpPr>
              <p:nvPr/>
            </p:nvSpPr>
            <p:spPr bwMode="auto">
              <a:xfrm>
                <a:off x="4109" y="1643"/>
                <a:ext cx="994" cy="5"/>
              </a:xfrm>
              <a:prstGeom prst="rect">
                <a:avLst/>
              </a:prstGeom>
              <a:solidFill>
                <a:srgbClr val="91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74" name="Rectangle 414">
                <a:extLst>
                  <a:ext uri="{FF2B5EF4-FFF2-40B4-BE49-F238E27FC236}">
                    <a16:creationId xmlns:a16="http://schemas.microsoft.com/office/drawing/2014/main" id="{9C9784CC-61F2-483C-AFB2-36B93C1DE9AF}"/>
                  </a:ext>
                </a:extLst>
              </p:cNvPr>
              <p:cNvSpPr>
                <a:spLocks noChangeArrowheads="1"/>
              </p:cNvSpPr>
              <p:nvPr/>
            </p:nvSpPr>
            <p:spPr bwMode="auto">
              <a:xfrm>
                <a:off x="4109" y="1648"/>
                <a:ext cx="994" cy="5"/>
              </a:xfrm>
              <a:prstGeom prst="rect">
                <a:avLst/>
              </a:prstGeom>
              <a:solidFill>
                <a:srgbClr val="8F3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75" name="Rectangle 415">
                <a:extLst>
                  <a:ext uri="{FF2B5EF4-FFF2-40B4-BE49-F238E27FC236}">
                    <a16:creationId xmlns:a16="http://schemas.microsoft.com/office/drawing/2014/main" id="{6913C974-4272-4E11-93E5-BB9FE1616ACB}"/>
                  </a:ext>
                </a:extLst>
              </p:cNvPr>
              <p:cNvSpPr>
                <a:spLocks noChangeArrowheads="1"/>
              </p:cNvSpPr>
              <p:nvPr/>
            </p:nvSpPr>
            <p:spPr bwMode="auto">
              <a:xfrm>
                <a:off x="4109" y="1653"/>
                <a:ext cx="994" cy="4"/>
              </a:xfrm>
              <a:prstGeom prst="rect">
                <a:avLst/>
              </a:prstGeom>
              <a:solidFill>
                <a:srgbClr val="8D3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76" name="Rectangle 416">
                <a:extLst>
                  <a:ext uri="{FF2B5EF4-FFF2-40B4-BE49-F238E27FC236}">
                    <a16:creationId xmlns:a16="http://schemas.microsoft.com/office/drawing/2014/main" id="{11D4FEC4-30A3-4A00-94A5-7F946FCA6C6D}"/>
                  </a:ext>
                </a:extLst>
              </p:cNvPr>
              <p:cNvSpPr>
                <a:spLocks noChangeArrowheads="1"/>
              </p:cNvSpPr>
              <p:nvPr/>
            </p:nvSpPr>
            <p:spPr bwMode="auto">
              <a:xfrm>
                <a:off x="4109" y="1657"/>
                <a:ext cx="994" cy="5"/>
              </a:xfrm>
              <a:prstGeom prst="rect">
                <a:avLst/>
              </a:prstGeom>
              <a:solidFill>
                <a:srgbClr val="8C3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77" name="Rectangle 417">
                <a:extLst>
                  <a:ext uri="{FF2B5EF4-FFF2-40B4-BE49-F238E27FC236}">
                    <a16:creationId xmlns:a16="http://schemas.microsoft.com/office/drawing/2014/main" id="{BFEE020D-6E56-42EA-9F8E-F3B5D769EFF4}"/>
                  </a:ext>
                </a:extLst>
              </p:cNvPr>
              <p:cNvSpPr>
                <a:spLocks noChangeArrowheads="1"/>
              </p:cNvSpPr>
              <p:nvPr/>
            </p:nvSpPr>
            <p:spPr bwMode="auto">
              <a:xfrm>
                <a:off x="4109" y="1662"/>
                <a:ext cx="994" cy="5"/>
              </a:xfrm>
              <a:prstGeom prst="rect">
                <a:avLst/>
              </a:prstGeom>
              <a:solidFill>
                <a:srgbClr val="8A3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78" name="Rectangle 418">
                <a:extLst>
                  <a:ext uri="{FF2B5EF4-FFF2-40B4-BE49-F238E27FC236}">
                    <a16:creationId xmlns:a16="http://schemas.microsoft.com/office/drawing/2014/main" id="{769EBAD6-9FB1-4850-8E2D-E7BB66F88C46}"/>
                  </a:ext>
                </a:extLst>
              </p:cNvPr>
              <p:cNvSpPr>
                <a:spLocks noChangeArrowheads="1"/>
              </p:cNvSpPr>
              <p:nvPr/>
            </p:nvSpPr>
            <p:spPr bwMode="auto">
              <a:xfrm>
                <a:off x="4109" y="1667"/>
                <a:ext cx="994" cy="5"/>
              </a:xfrm>
              <a:prstGeom prst="rect">
                <a:avLst/>
              </a:prstGeom>
              <a:solidFill>
                <a:srgbClr val="883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79" name="Rectangle 419">
                <a:extLst>
                  <a:ext uri="{FF2B5EF4-FFF2-40B4-BE49-F238E27FC236}">
                    <a16:creationId xmlns:a16="http://schemas.microsoft.com/office/drawing/2014/main" id="{2A3CF366-6B8C-4CC3-A2C2-825005A80900}"/>
                  </a:ext>
                </a:extLst>
              </p:cNvPr>
              <p:cNvSpPr>
                <a:spLocks noChangeArrowheads="1"/>
              </p:cNvSpPr>
              <p:nvPr/>
            </p:nvSpPr>
            <p:spPr bwMode="auto">
              <a:xfrm>
                <a:off x="4109" y="1672"/>
                <a:ext cx="994" cy="5"/>
              </a:xfrm>
              <a:prstGeom prst="rect">
                <a:avLst/>
              </a:prstGeom>
              <a:solidFill>
                <a:srgbClr val="873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80" name="Rectangle 420">
                <a:extLst>
                  <a:ext uri="{FF2B5EF4-FFF2-40B4-BE49-F238E27FC236}">
                    <a16:creationId xmlns:a16="http://schemas.microsoft.com/office/drawing/2014/main" id="{B6316C92-CE64-4674-A69F-C68FB2D5EEBA}"/>
                  </a:ext>
                </a:extLst>
              </p:cNvPr>
              <p:cNvSpPr>
                <a:spLocks noChangeArrowheads="1"/>
              </p:cNvSpPr>
              <p:nvPr/>
            </p:nvSpPr>
            <p:spPr bwMode="auto">
              <a:xfrm>
                <a:off x="4114" y="1225"/>
                <a:ext cx="994" cy="456"/>
              </a:xfrm>
              <a:prstGeom prst="rect">
                <a:avLst/>
              </a:prstGeom>
              <a:noFill/>
              <a:ln w="15875">
                <a:solidFill>
                  <a:srgbClr val="F088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81" name="Rectangle 421">
                <a:extLst>
                  <a:ext uri="{FF2B5EF4-FFF2-40B4-BE49-F238E27FC236}">
                    <a16:creationId xmlns:a16="http://schemas.microsoft.com/office/drawing/2014/main" id="{7A74DAD3-54BC-4C44-9009-F7059AD16968}"/>
                  </a:ext>
                </a:extLst>
              </p:cNvPr>
              <p:cNvSpPr>
                <a:spLocks noChangeArrowheads="1"/>
              </p:cNvSpPr>
              <p:nvPr/>
            </p:nvSpPr>
            <p:spPr bwMode="auto">
              <a:xfrm>
                <a:off x="4493" y="1360"/>
                <a:ext cx="24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FFFFFF"/>
                    </a:solidFill>
                    <a:latin typeface="Candara" panose="020E0502030303020204" pitchFamily="34" charset="0"/>
                  </a:rPr>
                  <a:t>PhP</a:t>
                </a:r>
                <a:endParaRPr lang="en-US" altLang="en-US" sz="1350">
                  <a:solidFill>
                    <a:prstClr val="black"/>
                  </a:solidFill>
                </a:endParaRPr>
              </a:p>
            </p:txBody>
          </p:sp>
          <p:pic>
            <p:nvPicPr>
              <p:cNvPr id="3494" name="Picture 422">
                <a:extLst>
                  <a:ext uri="{FF2B5EF4-FFF2-40B4-BE49-F238E27FC236}">
                    <a16:creationId xmlns:a16="http://schemas.microsoft.com/office/drawing/2014/main" id="{00AFAC15-98A6-4739-9424-F45B568FCE0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71" y="2248"/>
                <a:ext cx="1080"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5" name="Picture 423">
                <a:extLst>
                  <a:ext uri="{FF2B5EF4-FFF2-40B4-BE49-F238E27FC236}">
                    <a16:creationId xmlns:a16="http://schemas.microsoft.com/office/drawing/2014/main" id="{C4517B21-6D5D-4FD1-94C2-0B4907B35B6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71" y="2248"/>
                <a:ext cx="1080"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6" name="Picture 424">
                <a:extLst>
                  <a:ext uri="{FF2B5EF4-FFF2-40B4-BE49-F238E27FC236}">
                    <a16:creationId xmlns:a16="http://schemas.microsoft.com/office/drawing/2014/main" id="{9BA15967-0492-40A4-BDA3-14A52789EFF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83" y="2354"/>
                <a:ext cx="456"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7" name="Picture 425">
                <a:extLst>
                  <a:ext uri="{FF2B5EF4-FFF2-40B4-BE49-F238E27FC236}">
                    <a16:creationId xmlns:a16="http://schemas.microsoft.com/office/drawing/2014/main" id="{4A62AEF0-78E8-4E61-BD32-1959E8CA524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83" y="2354"/>
                <a:ext cx="456"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426">
                <a:extLst>
                  <a:ext uri="{FF2B5EF4-FFF2-40B4-BE49-F238E27FC236}">
                    <a16:creationId xmlns:a16="http://schemas.microsoft.com/office/drawing/2014/main" id="{23A15014-E6F0-48B5-AC2C-14291D5BC247}"/>
                  </a:ext>
                </a:extLst>
              </p:cNvPr>
              <p:cNvSpPr>
                <a:spLocks noChangeArrowheads="1"/>
              </p:cNvSpPr>
              <p:nvPr/>
            </p:nvSpPr>
            <p:spPr bwMode="auto">
              <a:xfrm>
                <a:off x="4109" y="2263"/>
                <a:ext cx="994" cy="5"/>
              </a:xfrm>
              <a:prstGeom prst="rect">
                <a:avLst/>
              </a:prstGeom>
              <a:solidFill>
                <a:srgbClr val="FF88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83" name="Rectangle 427">
                <a:extLst>
                  <a:ext uri="{FF2B5EF4-FFF2-40B4-BE49-F238E27FC236}">
                    <a16:creationId xmlns:a16="http://schemas.microsoft.com/office/drawing/2014/main" id="{14F80269-0258-4ECE-AFD7-141D23C1194B}"/>
                  </a:ext>
                </a:extLst>
              </p:cNvPr>
              <p:cNvSpPr>
                <a:spLocks noChangeArrowheads="1"/>
              </p:cNvSpPr>
              <p:nvPr/>
            </p:nvSpPr>
            <p:spPr bwMode="auto">
              <a:xfrm>
                <a:off x="4109" y="2268"/>
                <a:ext cx="994" cy="5"/>
              </a:xfrm>
              <a:prstGeom prst="rect">
                <a:avLst/>
              </a:prstGeom>
              <a:solidFill>
                <a:srgbClr val="FE87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84" name="Rectangle 428">
                <a:extLst>
                  <a:ext uri="{FF2B5EF4-FFF2-40B4-BE49-F238E27FC236}">
                    <a16:creationId xmlns:a16="http://schemas.microsoft.com/office/drawing/2014/main" id="{1D48D508-F8CF-4300-82B4-EA1F96EA44F5}"/>
                  </a:ext>
                </a:extLst>
              </p:cNvPr>
              <p:cNvSpPr>
                <a:spLocks noChangeArrowheads="1"/>
              </p:cNvSpPr>
              <p:nvPr/>
            </p:nvSpPr>
            <p:spPr bwMode="auto">
              <a:xfrm>
                <a:off x="4109" y="2273"/>
                <a:ext cx="994" cy="4"/>
              </a:xfrm>
              <a:prstGeom prst="rect">
                <a:avLst/>
              </a:prstGeom>
              <a:solidFill>
                <a:srgbClr val="FE86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85" name="Rectangle 429">
                <a:extLst>
                  <a:ext uri="{FF2B5EF4-FFF2-40B4-BE49-F238E27FC236}">
                    <a16:creationId xmlns:a16="http://schemas.microsoft.com/office/drawing/2014/main" id="{12466382-3147-4FB3-A55F-B8F33AC79D42}"/>
                  </a:ext>
                </a:extLst>
              </p:cNvPr>
              <p:cNvSpPr>
                <a:spLocks noChangeArrowheads="1"/>
              </p:cNvSpPr>
              <p:nvPr/>
            </p:nvSpPr>
            <p:spPr bwMode="auto">
              <a:xfrm>
                <a:off x="4109" y="2277"/>
                <a:ext cx="994" cy="5"/>
              </a:xfrm>
              <a:prstGeom prst="rect">
                <a:avLst/>
              </a:prstGeom>
              <a:solidFill>
                <a:srgbClr val="FD85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86" name="Rectangle 430">
                <a:extLst>
                  <a:ext uri="{FF2B5EF4-FFF2-40B4-BE49-F238E27FC236}">
                    <a16:creationId xmlns:a16="http://schemas.microsoft.com/office/drawing/2014/main" id="{77764844-AD99-4A90-B033-3FDAE075E784}"/>
                  </a:ext>
                </a:extLst>
              </p:cNvPr>
              <p:cNvSpPr>
                <a:spLocks noChangeArrowheads="1"/>
              </p:cNvSpPr>
              <p:nvPr/>
            </p:nvSpPr>
            <p:spPr bwMode="auto">
              <a:xfrm>
                <a:off x="4109" y="2282"/>
                <a:ext cx="994" cy="5"/>
              </a:xfrm>
              <a:prstGeom prst="rect">
                <a:avLst/>
              </a:prstGeom>
              <a:solidFill>
                <a:srgbClr val="FC84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87" name="Rectangle 431">
                <a:extLst>
                  <a:ext uri="{FF2B5EF4-FFF2-40B4-BE49-F238E27FC236}">
                    <a16:creationId xmlns:a16="http://schemas.microsoft.com/office/drawing/2014/main" id="{BF207B6A-4742-4DE6-A200-E5498790118C}"/>
                  </a:ext>
                </a:extLst>
              </p:cNvPr>
              <p:cNvSpPr>
                <a:spLocks noChangeArrowheads="1"/>
              </p:cNvSpPr>
              <p:nvPr/>
            </p:nvSpPr>
            <p:spPr bwMode="auto">
              <a:xfrm>
                <a:off x="4109" y="2287"/>
                <a:ext cx="994" cy="5"/>
              </a:xfrm>
              <a:prstGeom prst="rect">
                <a:avLst/>
              </a:prstGeom>
              <a:solidFill>
                <a:srgbClr val="FB84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88" name="Rectangle 432">
                <a:extLst>
                  <a:ext uri="{FF2B5EF4-FFF2-40B4-BE49-F238E27FC236}">
                    <a16:creationId xmlns:a16="http://schemas.microsoft.com/office/drawing/2014/main" id="{15CBFE4A-DB6A-4CD2-B7AB-2C0F049C304F}"/>
                  </a:ext>
                </a:extLst>
              </p:cNvPr>
              <p:cNvSpPr>
                <a:spLocks noChangeArrowheads="1"/>
              </p:cNvSpPr>
              <p:nvPr/>
            </p:nvSpPr>
            <p:spPr bwMode="auto">
              <a:xfrm>
                <a:off x="4109" y="2292"/>
                <a:ext cx="994" cy="5"/>
              </a:xfrm>
              <a:prstGeom prst="rect">
                <a:avLst/>
              </a:prstGeom>
              <a:solidFill>
                <a:srgbClr val="FA83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89" name="Rectangle 433">
                <a:extLst>
                  <a:ext uri="{FF2B5EF4-FFF2-40B4-BE49-F238E27FC236}">
                    <a16:creationId xmlns:a16="http://schemas.microsoft.com/office/drawing/2014/main" id="{49AC6CFB-7461-41EA-A625-AA954192C7ED}"/>
                  </a:ext>
                </a:extLst>
              </p:cNvPr>
              <p:cNvSpPr>
                <a:spLocks noChangeArrowheads="1"/>
              </p:cNvSpPr>
              <p:nvPr/>
            </p:nvSpPr>
            <p:spPr bwMode="auto">
              <a:xfrm>
                <a:off x="4109" y="2297"/>
                <a:ext cx="994" cy="4"/>
              </a:xfrm>
              <a:prstGeom prst="rect">
                <a:avLst/>
              </a:prstGeom>
              <a:solidFill>
                <a:srgbClr val="FA82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90" name="Rectangle 434">
                <a:extLst>
                  <a:ext uri="{FF2B5EF4-FFF2-40B4-BE49-F238E27FC236}">
                    <a16:creationId xmlns:a16="http://schemas.microsoft.com/office/drawing/2014/main" id="{299E90E3-FD74-43D1-9A04-4314F1D99131}"/>
                  </a:ext>
                </a:extLst>
              </p:cNvPr>
              <p:cNvSpPr>
                <a:spLocks noChangeArrowheads="1"/>
              </p:cNvSpPr>
              <p:nvPr/>
            </p:nvSpPr>
            <p:spPr bwMode="auto">
              <a:xfrm>
                <a:off x="4109" y="2301"/>
                <a:ext cx="994" cy="5"/>
              </a:xfrm>
              <a:prstGeom prst="rect">
                <a:avLst/>
              </a:prstGeom>
              <a:solidFill>
                <a:srgbClr val="F981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91" name="Rectangle 435">
                <a:extLst>
                  <a:ext uri="{FF2B5EF4-FFF2-40B4-BE49-F238E27FC236}">
                    <a16:creationId xmlns:a16="http://schemas.microsoft.com/office/drawing/2014/main" id="{A62F0D7E-9234-42FA-B763-1F164289E24B}"/>
                  </a:ext>
                </a:extLst>
              </p:cNvPr>
              <p:cNvSpPr>
                <a:spLocks noChangeArrowheads="1"/>
              </p:cNvSpPr>
              <p:nvPr/>
            </p:nvSpPr>
            <p:spPr bwMode="auto">
              <a:xfrm>
                <a:off x="4109" y="2306"/>
                <a:ext cx="994" cy="5"/>
              </a:xfrm>
              <a:prstGeom prst="rect">
                <a:avLst/>
              </a:prstGeom>
              <a:solidFill>
                <a:srgbClr val="F880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92" name="Rectangle 436">
                <a:extLst>
                  <a:ext uri="{FF2B5EF4-FFF2-40B4-BE49-F238E27FC236}">
                    <a16:creationId xmlns:a16="http://schemas.microsoft.com/office/drawing/2014/main" id="{28B80554-A09D-4D17-84A4-5848F38FB55F}"/>
                  </a:ext>
                </a:extLst>
              </p:cNvPr>
              <p:cNvSpPr>
                <a:spLocks noChangeArrowheads="1"/>
              </p:cNvSpPr>
              <p:nvPr/>
            </p:nvSpPr>
            <p:spPr bwMode="auto">
              <a:xfrm>
                <a:off x="4109" y="2311"/>
                <a:ext cx="994" cy="5"/>
              </a:xfrm>
              <a:prstGeom prst="rect">
                <a:avLst/>
              </a:prstGeom>
              <a:solidFill>
                <a:srgbClr val="F77F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93" name="Rectangle 437">
                <a:extLst>
                  <a:ext uri="{FF2B5EF4-FFF2-40B4-BE49-F238E27FC236}">
                    <a16:creationId xmlns:a16="http://schemas.microsoft.com/office/drawing/2014/main" id="{178189FB-CDA8-422D-BD45-C1ECBC2838D6}"/>
                  </a:ext>
                </a:extLst>
              </p:cNvPr>
              <p:cNvSpPr>
                <a:spLocks noChangeArrowheads="1"/>
              </p:cNvSpPr>
              <p:nvPr/>
            </p:nvSpPr>
            <p:spPr bwMode="auto">
              <a:xfrm>
                <a:off x="4109" y="2316"/>
                <a:ext cx="994" cy="5"/>
              </a:xfrm>
              <a:prstGeom prst="rect">
                <a:avLst/>
              </a:prstGeom>
              <a:solidFill>
                <a:srgbClr val="F67E0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94" name="Rectangle 438">
                <a:extLst>
                  <a:ext uri="{FF2B5EF4-FFF2-40B4-BE49-F238E27FC236}">
                    <a16:creationId xmlns:a16="http://schemas.microsoft.com/office/drawing/2014/main" id="{B7FE8F95-EF5A-4874-A675-A1F9B3BBD028}"/>
                  </a:ext>
                </a:extLst>
              </p:cNvPr>
              <p:cNvSpPr>
                <a:spLocks noChangeArrowheads="1"/>
              </p:cNvSpPr>
              <p:nvPr/>
            </p:nvSpPr>
            <p:spPr bwMode="auto">
              <a:xfrm>
                <a:off x="4109" y="2321"/>
                <a:ext cx="994" cy="4"/>
              </a:xfrm>
              <a:prstGeom prst="rect">
                <a:avLst/>
              </a:prstGeom>
              <a:solidFill>
                <a:srgbClr val="F67D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95" name="Rectangle 439">
                <a:extLst>
                  <a:ext uri="{FF2B5EF4-FFF2-40B4-BE49-F238E27FC236}">
                    <a16:creationId xmlns:a16="http://schemas.microsoft.com/office/drawing/2014/main" id="{1A4B5E3B-C9D8-42C1-AF51-FB24B7BFD5B2}"/>
                  </a:ext>
                </a:extLst>
              </p:cNvPr>
              <p:cNvSpPr>
                <a:spLocks noChangeArrowheads="1"/>
              </p:cNvSpPr>
              <p:nvPr/>
            </p:nvSpPr>
            <p:spPr bwMode="auto">
              <a:xfrm>
                <a:off x="4109" y="2325"/>
                <a:ext cx="994" cy="5"/>
              </a:xfrm>
              <a:prstGeom prst="rect">
                <a:avLst/>
              </a:prstGeom>
              <a:solidFill>
                <a:srgbClr val="F57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96" name="Rectangle 440">
                <a:extLst>
                  <a:ext uri="{FF2B5EF4-FFF2-40B4-BE49-F238E27FC236}">
                    <a16:creationId xmlns:a16="http://schemas.microsoft.com/office/drawing/2014/main" id="{F3A74A2C-31B6-482D-BF30-20D611F2FE39}"/>
                  </a:ext>
                </a:extLst>
              </p:cNvPr>
              <p:cNvSpPr>
                <a:spLocks noChangeArrowheads="1"/>
              </p:cNvSpPr>
              <p:nvPr/>
            </p:nvSpPr>
            <p:spPr bwMode="auto">
              <a:xfrm>
                <a:off x="4109" y="2330"/>
                <a:ext cx="994" cy="5"/>
              </a:xfrm>
              <a:prstGeom prst="rect">
                <a:avLst/>
              </a:prstGeom>
              <a:solidFill>
                <a:srgbClr val="F47B0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97" name="Rectangle 441">
                <a:extLst>
                  <a:ext uri="{FF2B5EF4-FFF2-40B4-BE49-F238E27FC236}">
                    <a16:creationId xmlns:a16="http://schemas.microsoft.com/office/drawing/2014/main" id="{EA7B5EB6-A4D7-47C3-8724-30A67487CE79}"/>
                  </a:ext>
                </a:extLst>
              </p:cNvPr>
              <p:cNvSpPr>
                <a:spLocks noChangeArrowheads="1"/>
              </p:cNvSpPr>
              <p:nvPr/>
            </p:nvSpPr>
            <p:spPr bwMode="auto">
              <a:xfrm>
                <a:off x="4109" y="2335"/>
                <a:ext cx="994" cy="5"/>
              </a:xfrm>
              <a:prstGeom prst="rect">
                <a:avLst/>
              </a:prstGeom>
              <a:solidFill>
                <a:srgbClr val="F47A0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98" name="Rectangle 442">
                <a:extLst>
                  <a:ext uri="{FF2B5EF4-FFF2-40B4-BE49-F238E27FC236}">
                    <a16:creationId xmlns:a16="http://schemas.microsoft.com/office/drawing/2014/main" id="{0ED60B47-B27A-4BFF-9665-682355916D64}"/>
                  </a:ext>
                </a:extLst>
              </p:cNvPr>
              <p:cNvSpPr>
                <a:spLocks noChangeArrowheads="1"/>
              </p:cNvSpPr>
              <p:nvPr/>
            </p:nvSpPr>
            <p:spPr bwMode="auto">
              <a:xfrm>
                <a:off x="4109" y="2340"/>
                <a:ext cx="994" cy="5"/>
              </a:xfrm>
              <a:prstGeom prst="rect">
                <a:avLst/>
              </a:prstGeom>
              <a:solidFill>
                <a:srgbClr val="F379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99" name="Rectangle 443">
                <a:extLst>
                  <a:ext uri="{FF2B5EF4-FFF2-40B4-BE49-F238E27FC236}">
                    <a16:creationId xmlns:a16="http://schemas.microsoft.com/office/drawing/2014/main" id="{C5822A13-8B67-49C1-8822-2922B193EAA2}"/>
                  </a:ext>
                </a:extLst>
              </p:cNvPr>
              <p:cNvSpPr>
                <a:spLocks noChangeArrowheads="1"/>
              </p:cNvSpPr>
              <p:nvPr/>
            </p:nvSpPr>
            <p:spPr bwMode="auto">
              <a:xfrm>
                <a:off x="4109" y="2345"/>
                <a:ext cx="994" cy="4"/>
              </a:xfrm>
              <a:prstGeom prst="rect">
                <a:avLst/>
              </a:prstGeom>
              <a:solidFill>
                <a:srgbClr val="F278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100" name="Rectangle 444">
                <a:extLst>
                  <a:ext uri="{FF2B5EF4-FFF2-40B4-BE49-F238E27FC236}">
                    <a16:creationId xmlns:a16="http://schemas.microsoft.com/office/drawing/2014/main" id="{C692ED63-3FB4-408D-B2CB-5EF2FDCD7EA4}"/>
                  </a:ext>
                </a:extLst>
              </p:cNvPr>
              <p:cNvSpPr>
                <a:spLocks noChangeArrowheads="1"/>
              </p:cNvSpPr>
              <p:nvPr/>
            </p:nvSpPr>
            <p:spPr bwMode="auto">
              <a:xfrm>
                <a:off x="4109" y="2349"/>
                <a:ext cx="994" cy="5"/>
              </a:xfrm>
              <a:prstGeom prst="rect">
                <a:avLst/>
              </a:prstGeom>
              <a:solidFill>
                <a:srgbClr val="F177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101" name="Rectangle 445">
                <a:extLst>
                  <a:ext uri="{FF2B5EF4-FFF2-40B4-BE49-F238E27FC236}">
                    <a16:creationId xmlns:a16="http://schemas.microsoft.com/office/drawing/2014/main" id="{A68332DC-D8CC-4499-A8BD-B1D18CAB74EC}"/>
                  </a:ext>
                </a:extLst>
              </p:cNvPr>
              <p:cNvSpPr>
                <a:spLocks noChangeArrowheads="1"/>
              </p:cNvSpPr>
              <p:nvPr/>
            </p:nvSpPr>
            <p:spPr bwMode="auto">
              <a:xfrm>
                <a:off x="4109" y="2354"/>
                <a:ext cx="994" cy="5"/>
              </a:xfrm>
              <a:prstGeom prst="rect">
                <a:avLst/>
              </a:prstGeom>
              <a:solidFill>
                <a:srgbClr val="F0770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102" name="Rectangle 446">
                <a:extLst>
                  <a:ext uri="{FF2B5EF4-FFF2-40B4-BE49-F238E27FC236}">
                    <a16:creationId xmlns:a16="http://schemas.microsoft.com/office/drawing/2014/main" id="{507BA2AE-2EB1-4257-A584-7F0FB8DBA148}"/>
                  </a:ext>
                </a:extLst>
              </p:cNvPr>
              <p:cNvSpPr>
                <a:spLocks noChangeArrowheads="1"/>
              </p:cNvSpPr>
              <p:nvPr/>
            </p:nvSpPr>
            <p:spPr bwMode="auto">
              <a:xfrm>
                <a:off x="4109" y="2359"/>
                <a:ext cx="994" cy="5"/>
              </a:xfrm>
              <a:prstGeom prst="rect">
                <a:avLst/>
              </a:prstGeom>
              <a:solidFill>
                <a:srgbClr val="F076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103" name="Rectangle 447">
                <a:extLst>
                  <a:ext uri="{FF2B5EF4-FFF2-40B4-BE49-F238E27FC236}">
                    <a16:creationId xmlns:a16="http://schemas.microsoft.com/office/drawing/2014/main" id="{14BE309A-5CFD-47F0-8294-FA683935FF60}"/>
                  </a:ext>
                </a:extLst>
              </p:cNvPr>
              <p:cNvSpPr>
                <a:spLocks noChangeArrowheads="1"/>
              </p:cNvSpPr>
              <p:nvPr/>
            </p:nvSpPr>
            <p:spPr bwMode="auto">
              <a:xfrm>
                <a:off x="4109" y="2364"/>
                <a:ext cx="994" cy="5"/>
              </a:xfrm>
              <a:prstGeom prst="rect">
                <a:avLst/>
              </a:prstGeom>
              <a:solidFill>
                <a:srgbClr val="EF75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104" name="Rectangle 448">
                <a:extLst>
                  <a:ext uri="{FF2B5EF4-FFF2-40B4-BE49-F238E27FC236}">
                    <a16:creationId xmlns:a16="http://schemas.microsoft.com/office/drawing/2014/main" id="{83C0491B-685F-4720-B4EF-1CCF3419834B}"/>
                  </a:ext>
                </a:extLst>
              </p:cNvPr>
              <p:cNvSpPr>
                <a:spLocks noChangeArrowheads="1"/>
              </p:cNvSpPr>
              <p:nvPr/>
            </p:nvSpPr>
            <p:spPr bwMode="auto">
              <a:xfrm>
                <a:off x="4109" y="2369"/>
                <a:ext cx="994" cy="4"/>
              </a:xfrm>
              <a:prstGeom prst="rect">
                <a:avLst/>
              </a:prstGeom>
              <a:solidFill>
                <a:srgbClr val="EE74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105" name="Rectangle 449">
                <a:extLst>
                  <a:ext uri="{FF2B5EF4-FFF2-40B4-BE49-F238E27FC236}">
                    <a16:creationId xmlns:a16="http://schemas.microsoft.com/office/drawing/2014/main" id="{2E9C4339-DD1B-4DDB-B6B4-8A13CFE997E3}"/>
                  </a:ext>
                </a:extLst>
              </p:cNvPr>
              <p:cNvSpPr>
                <a:spLocks noChangeArrowheads="1"/>
              </p:cNvSpPr>
              <p:nvPr/>
            </p:nvSpPr>
            <p:spPr bwMode="auto">
              <a:xfrm>
                <a:off x="4109" y="2373"/>
                <a:ext cx="994" cy="5"/>
              </a:xfrm>
              <a:prstGeom prst="rect">
                <a:avLst/>
              </a:prstGeom>
              <a:solidFill>
                <a:srgbClr val="ED7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106" name="Rectangle 450">
                <a:extLst>
                  <a:ext uri="{FF2B5EF4-FFF2-40B4-BE49-F238E27FC236}">
                    <a16:creationId xmlns:a16="http://schemas.microsoft.com/office/drawing/2014/main" id="{28878B0D-B850-40C6-BE88-9C6E53F576E5}"/>
                  </a:ext>
                </a:extLst>
              </p:cNvPr>
              <p:cNvSpPr>
                <a:spLocks noChangeArrowheads="1"/>
              </p:cNvSpPr>
              <p:nvPr/>
            </p:nvSpPr>
            <p:spPr bwMode="auto">
              <a:xfrm>
                <a:off x="4109" y="2378"/>
                <a:ext cx="994" cy="5"/>
              </a:xfrm>
              <a:prstGeom prst="rect">
                <a:avLst/>
              </a:prstGeom>
              <a:solidFill>
                <a:srgbClr val="EC7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107" name="Rectangle 451">
                <a:extLst>
                  <a:ext uri="{FF2B5EF4-FFF2-40B4-BE49-F238E27FC236}">
                    <a16:creationId xmlns:a16="http://schemas.microsoft.com/office/drawing/2014/main" id="{42DF44D5-7501-485A-A537-77E92BA2C27A}"/>
                  </a:ext>
                </a:extLst>
              </p:cNvPr>
              <p:cNvSpPr>
                <a:spLocks noChangeArrowheads="1"/>
              </p:cNvSpPr>
              <p:nvPr/>
            </p:nvSpPr>
            <p:spPr bwMode="auto">
              <a:xfrm>
                <a:off x="4109" y="2383"/>
                <a:ext cx="994" cy="5"/>
              </a:xfrm>
              <a:prstGeom prst="rect">
                <a:avLst/>
              </a:prstGeom>
              <a:solidFill>
                <a:srgbClr val="EC71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108" name="Rectangle 452">
                <a:extLst>
                  <a:ext uri="{FF2B5EF4-FFF2-40B4-BE49-F238E27FC236}">
                    <a16:creationId xmlns:a16="http://schemas.microsoft.com/office/drawing/2014/main" id="{CAAEEB54-6153-449A-B713-DDB7DE07B28A}"/>
                  </a:ext>
                </a:extLst>
              </p:cNvPr>
              <p:cNvSpPr>
                <a:spLocks noChangeArrowheads="1"/>
              </p:cNvSpPr>
              <p:nvPr/>
            </p:nvSpPr>
            <p:spPr bwMode="auto">
              <a:xfrm>
                <a:off x="4109" y="2388"/>
                <a:ext cx="994" cy="5"/>
              </a:xfrm>
              <a:prstGeom prst="rect">
                <a:avLst/>
              </a:prstGeom>
              <a:solidFill>
                <a:srgbClr val="EB70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109" name="Rectangle 453">
                <a:extLst>
                  <a:ext uri="{FF2B5EF4-FFF2-40B4-BE49-F238E27FC236}">
                    <a16:creationId xmlns:a16="http://schemas.microsoft.com/office/drawing/2014/main" id="{33EF6C84-856F-436D-80BB-413B235D43D6}"/>
                  </a:ext>
                </a:extLst>
              </p:cNvPr>
              <p:cNvSpPr>
                <a:spLocks noChangeArrowheads="1"/>
              </p:cNvSpPr>
              <p:nvPr/>
            </p:nvSpPr>
            <p:spPr bwMode="auto">
              <a:xfrm>
                <a:off x="4109" y="2393"/>
                <a:ext cx="994" cy="4"/>
              </a:xfrm>
              <a:prstGeom prst="rect">
                <a:avLst/>
              </a:prstGeom>
              <a:solidFill>
                <a:srgbClr val="EA6F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110" name="Rectangle 454">
                <a:extLst>
                  <a:ext uri="{FF2B5EF4-FFF2-40B4-BE49-F238E27FC236}">
                    <a16:creationId xmlns:a16="http://schemas.microsoft.com/office/drawing/2014/main" id="{569410F0-6D20-44C6-8988-A10032150A57}"/>
                  </a:ext>
                </a:extLst>
              </p:cNvPr>
              <p:cNvSpPr>
                <a:spLocks noChangeArrowheads="1"/>
              </p:cNvSpPr>
              <p:nvPr/>
            </p:nvSpPr>
            <p:spPr bwMode="auto">
              <a:xfrm>
                <a:off x="4109" y="2397"/>
                <a:ext cx="994" cy="5"/>
              </a:xfrm>
              <a:prstGeom prst="rect">
                <a:avLst/>
              </a:prstGeom>
              <a:solidFill>
                <a:srgbClr val="EA6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111" name="Rectangle 455">
                <a:extLst>
                  <a:ext uri="{FF2B5EF4-FFF2-40B4-BE49-F238E27FC236}">
                    <a16:creationId xmlns:a16="http://schemas.microsoft.com/office/drawing/2014/main" id="{F628C50D-56DD-4CA9-A72A-FB9AFED4AFCF}"/>
                  </a:ext>
                </a:extLst>
              </p:cNvPr>
              <p:cNvSpPr>
                <a:spLocks noChangeArrowheads="1"/>
              </p:cNvSpPr>
              <p:nvPr/>
            </p:nvSpPr>
            <p:spPr bwMode="auto">
              <a:xfrm>
                <a:off x="4109" y="2402"/>
                <a:ext cx="994" cy="5"/>
              </a:xfrm>
              <a:prstGeom prst="rect">
                <a:avLst/>
              </a:prstGeom>
              <a:solidFill>
                <a:srgbClr val="E96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112" name="Rectangle 456">
                <a:extLst>
                  <a:ext uri="{FF2B5EF4-FFF2-40B4-BE49-F238E27FC236}">
                    <a16:creationId xmlns:a16="http://schemas.microsoft.com/office/drawing/2014/main" id="{C4180343-803C-44BE-B970-C4D89FDB6623}"/>
                  </a:ext>
                </a:extLst>
              </p:cNvPr>
              <p:cNvSpPr>
                <a:spLocks noChangeArrowheads="1"/>
              </p:cNvSpPr>
              <p:nvPr/>
            </p:nvSpPr>
            <p:spPr bwMode="auto">
              <a:xfrm>
                <a:off x="4109" y="2407"/>
                <a:ext cx="994" cy="5"/>
              </a:xfrm>
              <a:prstGeom prst="rect">
                <a:avLst/>
              </a:prstGeom>
              <a:solidFill>
                <a:srgbClr val="E76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113" name="Rectangle 457">
                <a:extLst>
                  <a:ext uri="{FF2B5EF4-FFF2-40B4-BE49-F238E27FC236}">
                    <a16:creationId xmlns:a16="http://schemas.microsoft.com/office/drawing/2014/main" id="{EC6FC234-9F6E-4106-A6E8-7E36F89EA00F}"/>
                  </a:ext>
                </a:extLst>
              </p:cNvPr>
              <p:cNvSpPr>
                <a:spLocks noChangeArrowheads="1"/>
              </p:cNvSpPr>
              <p:nvPr/>
            </p:nvSpPr>
            <p:spPr bwMode="auto">
              <a:xfrm>
                <a:off x="4109" y="2412"/>
                <a:ext cx="994" cy="5"/>
              </a:xfrm>
              <a:prstGeom prst="rect">
                <a:avLst/>
              </a:prstGeom>
              <a:solidFill>
                <a:srgbClr val="E66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114" name="Rectangle 458">
                <a:extLst>
                  <a:ext uri="{FF2B5EF4-FFF2-40B4-BE49-F238E27FC236}">
                    <a16:creationId xmlns:a16="http://schemas.microsoft.com/office/drawing/2014/main" id="{50986213-A2A7-4E14-91BF-460E0C0DF74D}"/>
                  </a:ext>
                </a:extLst>
              </p:cNvPr>
              <p:cNvSpPr>
                <a:spLocks noChangeArrowheads="1"/>
              </p:cNvSpPr>
              <p:nvPr/>
            </p:nvSpPr>
            <p:spPr bwMode="auto">
              <a:xfrm>
                <a:off x="4109" y="2417"/>
                <a:ext cx="994" cy="4"/>
              </a:xfrm>
              <a:prstGeom prst="rect">
                <a:avLst/>
              </a:prstGeom>
              <a:solidFill>
                <a:srgbClr val="E56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115" name="Rectangle 459">
                <a:extLst>
                  <a:ext uri="{FF2B5EF4-FFF2-40B4-BE49-F238E27FC236}">
                    <a16:creationId xmlns:a16="http://schemas.microsoft.com/office/drawing/2014/main" id="{E0C8B2F3-B193-451E-8E91-5B797A11F55C}"/>
                  </a:ext>
                </a:extLst>
              </p:cNvPr>
              <p:cNvSpPr>
                <a:spLocks noChangeArrowheads="1"/>
              </p:cNvSpPr>
              <p:nvPr/>
            </p:nvSpPr>
            <p:spPr bwMode="auto">
              <a:xfrm>
                <a:off x="4109" y="2421"/>
                <a:ext cx="994" cy="5"/>
              </a:xfrm>
              <a:prstGeom prst="rect">
                <a:avLst/>
              </a:prstGeom>
              <a:solidFill>
                <a:srgbClr val="E46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116" name="Rectangle 460">
                <a:extLst>
                  <a:ext uri="{FF2B5EF4-FFF2-40B4-BE49-F238E27FC236}">
                    <a16:creationId xmlns:a16="http://schemas.microsoft.com/office/drawing/2014/main" id="{5D9C1BE0-C356-4E81-A975-D85FCC6A69A3}"/>
                  </a:ext>
                </a:extLst>
              </p:cNvPr>
              <p:cNvSpPr>
                <a:spLocks noChangeArrowheads="1"/>
              </p:cNvSpPr>
              <p:nvPr/>
            </p:nvSpPr>
            <p:spPr bwMode="auto">
              <a:xfrm>
                <a:off x="4109" y="2426"/>
                <a:ext cx="994" cy="5"/>
              </a:xfrm>
              <a:prstGeom prst="rect">
                <a:avLst/>
              </a:prstGeom>
              <a:solidFill>
                <a:srgbClr val="E36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117" name="Rectangle 461">
                <a:extLst>
                  <a:ext uri="{FF2B5EF4-FFF2-40B4-BE49-F238E27FC236}">
                    <a16:creationId xmlns:a16="http://schemas.microsoft.com/office/drawing/2014/main" id="{90901E91-BB6F-4FCB-9BB4-E883E0D91D83}"/>
                  </a:ext>
                </a:extLst>
              </p:cNvPr>
              <p:cNvSpPr>
                <a:spLocks noChangeArrowheads="1"/>
              </p:cNvSpPr>
              <p:nvPr/>
            </p:nvSpPr>
            <p:spPr bwMode="auto">
              <a:xfrm>
                <a:off x="4109" y="2431"/>
                <a:ext cx="994" cy="5"/>
              </a:xfrm>
              <a:prstGeom prst="rect">
                <a:avLst/>
              </a:prstGeom>
              <a:solidFill>
                <a:srgbClr val="E26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118" name="Rectangle 462">
                <a:extLst>
                  <a:ext uri="{FF2B5EF4-FFF2-40B4-BE49-F238E27FC236}">
                    <a16:creationId xmlns:a16="http://schemas.microsoft.com/office/drawing/2014/main" id="{B8493667-BA37-47D5-9AED-D5A2922DE571}"/>
                  </a:ext>
                </a:extLst>
              </p:cNvPr>
              <p:cNvSpPr>
                <a:spLocks noChangeArrowheads="1"/>
              </p:cNvSpPr>
              <p:nvPr/>
            </p:nvSpPr>
            <p:spPr bwMode="auto">
              <a:xfrm>
                <a:off x="4109" y="2436"/>
                <a:ext cx="994" cy="5"/>
              </a:xfrm>
              <a:prstGeom prst="rect">
                <a:avLst/>
              </a:prstGeom>
              <a:solidFill>
                <a:srgbClr val="E16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119" name="Rectangle 463">
                <a:extLst>
                  <a:ext uri="{FF2B5EF4-FFF2-40B4-BE49-F238E27FC236}">
                    <a16:creationId xmlns:a16="http://schemas.microsoft.com/office/drawing/2014/main" id="{F8CE8C14-34BA-4E3C-87FF-73F2C218F294}"/>
                  </a:ext>
                </a:extLst>
              </p:cNvPr>
              <p:cNvSpPr>
                <a:spLocks noChangeArrowheads="1"/>
              </p:cNvSpPr>
              <p:nvPr/>
            </p:nvSpPr>
            <p:spPr bwMode="auto">
              <a:xfrm>
                <a:off x="4109" y="2441"/>
                <a:ext cx="994" cy="5"/>
              </a:xfrm>
              <a:prstGeom prst="rect">
                <a:avLst/>
              </a:prstGeom>
              <a:solidFill>
                <a:srgbClr val="DF6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120" name="Rectangle 464">
                <a:extLst>
                  <a:ext uri="{FF2B5EF4-FFF2-40B4-BE49-F238E27FC236}">
                    <a16:creationId xmlns:a16="http://schemas.microsoft.com/office/drawing/2014/main" id="{49AC7248-793E-4D40-B9BD-DEDD1F108BAF}"/>
                  </a:ext>
                </a:extLst>
              </p:cNvPr>
              <p:cNvSpPr>
                <a:spLocks noChangeArrowheads="1"/>
              </p:cNvSpPr>
              <p:nvPr/>
            </p:nvSpPr>
            <p:spPr bwMode="auto">
              <a:xfrm>
                <a:off x="4109" y="2446"/>
                <a:ext cx="994" cy="4"/>
              </a:xfrm>
              <a:prstGeom prst="rect">
                <a:avLst/>
              </a:prstGeom>
              <a:solidFill>
                <a:srgbClr val="D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121" name="Rectangle 465">
                <a:extLst>
                  <a:ext uri="{FF2B5EF4-FFF2-40B4-BE49-F238E27FC236}">
                    <a16:creationId xmlns:a16="http://schemas.microsoft.com/office/drawing/2014/main" id="{DEB2968C-0B8F-40AA-A5D6-6C2297E5F47C}"/>
                  </a:ext>
                </a:extLst>
              </p:cNvPr>
              <p:cNvSpPr>
                <a:spLocks noChangeArrowheads="1"/>
              </p:cNvSpPr>
              <p:nvPr/>
            </p:nvSpPr>
            <p:spPr bwMode="auto">
              <a:xfrm>
                <a:off x="4109" y="2450"/>
                <a:ext cx="994" cy="5"/>
              </a:xfrm>
              <a:prstGeom prst="rect">
                <a:avLst/>
              </a:prstGeom>
              <a:solidFill>
                <a:srgbClr val="DD6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122" name="Rectangle 466">
                <a:extLst>
                  <a:ext uri="{FF2B5EF4-FFF2-40B4-BE49-F238E27FC236}">
                    <a16:creationId xmlns:a16="http://schemas.microsoft.com/office/drawing/2014/main" id="{3B99B06F-6159-4448-B6B5-7D561566DAFC}"/>
                  </a:ext>
                </a:extLst>
              </p:cNvPr>
              <p:cNvSpPr>
                <a:spLocks noChangeArrowheads="1"/>
              </p:cNvSpPr>
              <p:nvPr/>
            </p:nvSpPr>
            <p:spPr bwMode="auto">
              <a:xfrm>
                <a:off x="4109" y="2455"/>
                <a:ext cx="994" cy="5"/>
              </a:xfrm>
              <a:prstGeom prst="rect">
                <a:avLst/>
              </a:prstGeom>
              <a:solidFill>
                <a:srgbClr val="DC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123" name="Rectangle 467">
                <a:extLst>
                  <a:ext uri="{FF2B5EF4-FFF2-40B4-BE49-F238E27FC236}">
                    <a16:creationId xmlns:a16="http://schemas.microsoft.com/office/drawing/2014/main" id="{C2BED456-9454-414D-A126-073AEA151E68}"/>
                  </a:ext>
                </a:extLst>
              </p:cNvPr>
              <p:cNvSpPr>
                <a:spLocks noChangeArrowheads="1"/>
              </p:cNvSpPr>
              <p:nvPr/>
            </p:nvSpPr>
            <p:spPr bwMode="auto">
              <a:xfrm>
                <a:off x="4109" y="2460"/>
                <a:ext cx="994" cy="5"/>
              </a:xfrm>
              <a:prstGeom prst="rect">
                <a:avLst/>
              </a:prstGeom>
              <a:solidFill>
                <a:srgbClr val="DB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124" name="Rectangle 468">
                <a:extLst>
                  <a:ext uri="{FF2B5EF4-FFF2-40B4-BE49-F238E27FC236}">
                    <a16:creationId xmlns:a16="http://schemas.microsoft.com/office/drawing/2014/main" id="{830F476E-2CBF-46C3-ADF9-0C7A05E73D8F}"/>
                  </a:ext>
                </a:extLst>
              </p:cNvPr>
              <p:cNvSpPr>
                <a:spLocks noChangeArrowheads="1"/>
              </p:cNvSpPr>
              <p:nvPr/>
            </p:nvSpPr>
            <p:spPr bwMode="auto">
              <a:xfrm>
                <a:off x="4109" y="2465"/>
                <a:ext cx="994" cy="5"/>
              </a:xfrm>
              <a:prstGeom prst="rect">
                <a:avLst/>
              </a:prstGeom>
              <a:solidFill>
                <a:srgbClr val="DA6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125" name="Rectangle 469">
                <a:extLst>
                  <a:ext uri="{FF2B5EF4-FFF2-40B4-BE49-F238E27FC236}">
                    <a16:creationId xmlns:a16="http://schemas.microsoft.com/office/drawing/2014/main" id="{992995F1-DAE1-4F87-A55C-60EE670C6E2B}"/>
                  </a:ext>
                </a:extLst>
              </p:cNvPr>
              <p:cNvSpPr>
                <a:spLocks noChangeArrowheads="1"/>
              </p:cNvSpPr>
              <p:nvPr/>
            </p:nvSpPr>
            <p:spPr bwMode="auto">
              <a:xfrm>
                <a:off x="4109" y="2470"/>
                <a:ext cx="994" cy="4"/>
              </a:xfrm>
              <a:prstGeom prst="rect">
                <a:avLst/>
              </a:prstGeom>
              <a:solidFill>
                <a:srgbClr val="D96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126" name="Rectangle 470">
                <a:extLst>
                  <a:ext uri="{FF2B5EF4-FFF2-40B4-BE49-F238E27FC236}">
                    <a16:creationId xmlns:a16="http://schemas.microsoft.com/office/drawing/2014/main" id="{953ADDA7-6A5D-4AF5-B00F-6D0DBAEEBD38}"/>
                  </a:ext>
                </a:extLst>
              </p:cNvPr>
              <p:cNvSpPr>
                <a:spLocks noChangeArrowheads="1"/>
              </p:cNvSpPr>
              <p:nvPr/>
            </p:nvSpPr>
            <p:spPr bwMode="auto">
              <a:xfrm>
                <a:off x="4109" y="2474"/>
                <a:ext cx="994" cy="5"/>
              </a:xfrm>
              <a:prstGeom prst="rect">
                <a:avLst/>
              </a:prstGeom>
              <a:solidFill>
                <a:srgbClr val="D86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127" name="Rectangle 471">
                <a:extLst>
                  <a:ext uri="{FF2B5EF4-FFF2-40B4-BE49-F238E27FC236}">
                    <a16:creationId xmlns:a16="http://schemas.microsoft.com/office/drawing/2014/main" id="{4340BC4F-78A5-4001-9C1D-A613891A8406}"/>
                  </a:ext>
                </a:extLst>
              </p:cNvPr>
              <p:cNvSpPr>
                <a:spLocks noChangeArrowheads="1"/>
              </p:cNvSpPr>
              <p:nvPr/>
            </p:nvSpPr>
            <p:spPr bwMode="auto">
              <a:xfrm>
                <a:off x="4109" y="2479"/>
                <a:ext cx="994" cy="5"/>
              </a:xfrm>
              <a:prstGeom prst="rect">
                <a:avLst/>
              </a:prstGeom>
              <a:solidFill>
                <a:srgbClr val="D76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56" name="Rectangle 472">
                <a:extLst>
                  <a:ext uri="{FF2B5EF4-FFF2-40B4-BE49-F238E27FC236}">
                    <a16:creationId xmlns:a16="http://schemas.microsoft.com/office/drawing/2014/main" id="{E3A8682B-63D4-475F-B121-A9EC546D7C0A}"/>
                  </a:ext>
                </a:extLst>
              </p:cNvPr>
              <p:cNvSpPr>
                <a:spLocks noChangeArrowheads="1"/>
              </p:cNvSpPr>
              <p:nvPr/>
            </p:nvSpPr>
            <p:spPr bwMode="auto">
              <a:xfrm>
                <a:off x="4109" y="2484"/>
                <a:ext cx="994" cy="5"/>
              </a:xfrm>
              <a:prstGeom prst="rect">
                <a:avLst/>
              </a:prstGeom>
              <a:solidFill>
                <a:srgbClr val="D6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57" name="Rectangle 473">
                <a:extLst>
                  <a:ext uri="{FF2B5EF4-FFF2-40B4-BE49-F238E27FC236}">
                    <a16:creationId xmlns:a16="http://schemas.microsoft.com/office/drawing/2014/main" id="{B6FE2863-7A08-4F61-B923-E25BBCE95A33}"/>
                  </a:ext>
                </a:extLst>
              </p:cNvPr>
              <p:cNvSpPr>
                <a:spLocks noChangeArrowheads="1"/>
              </p:cNvSpPr>
              <p:nvPr/>
            </p:nvSpPr>
            <p:spPr bwMode="auto">
              <a:xfrm>
                <a:off x="4109" y="2489"/>
                <a:ext cx="994" cy="5"/>
              </a:xfrm>
              <a:prstGeom prst="rect">
                <a:avLst/>
              </a:prstGeom>
              <a:solidFill>
                <a:srgbClr val="D45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58" name="Rectangle 474">
                <a:extLst>
                  <a:ext uri="{FF2B5EF4-FFF2-40B4-BE49-F238E27FC236}">
                    <a16:creationId xmlns:a16="http://schemas.microsoft.com/office/drawing/2014/main" id="{94084083-5A3A-4042-972D-AF774A71DB90}"/>
                  </a:ext>
                </a:extLst>
              </p:cNvPr>
              <p:cNvSpPr>
                <a:spLocks noChangeArrowheads="1"/>
              </p:cNvSpPr>
              <p:nvPr/>
            </p:nvSpPr>
            <p:spPr bwMode="auto">
              <a:xfrm>
                <a:off x="4109" y="2494"/>
                <a:ext cx="994" cy="4"/>
              </a:xfrm>
              <a:prstGeom prst="rect">
                <a:avLst/>
              </a:prstGeom>
              <a:solidFill>
                <a:srgbClr val="D35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59" name="Rectangle 475">
                <a:extLst>
                  <a:ext uri="{FF2B5EF4-FFF2-40B4-BE49-F238E27FC236}">
                    <a16:creationId xmlns:a16="http://schemas.microsoft.com/office/drawing/2014/main" id="{869ED13B-AC50-40A2-99EB-0542B31D0FF2}"/>
                  </a:ext>
                </a:extLst>
              </p:cNvPr>
              <p:cNvSpPr>
                <a:spLocks noChangeArrowheads="1"/>
              </p:cNvSpPr>
              <p:nvPr/>
            </p:nvSpPr>
            <p:spPr bwMode="auto">
              <a:xfrm>
                <a:off x="4109" y="2498"/>
                <a:ext cx="994" cy="5"/>
              </a:xfrm>
              <a:prstGeom prst="rect">
                <a:avLst/>
              </a:prstGeom>
              <a:solidFill>
                <a:srgbClr val="D25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60" name="Rectangle 476">
                <a:extLst>
                  <a:ext uri="{FF2B5EF4-FFF2-40B4-BE49-F238E27FC236}">
                    <a16:creationId xmlns:a16="http://schemas.microsoft.com/office/drawing/2014/main" id="{2E62D47E-5124-4953-ADA4-4BE99C54FAAC}"/>
                  </a:ext>
                </a:extLst>
              </p:cNvPr>
              <p:cNvSpPr>
                <a:spLocks noChangeArrowheads="1"/>
              </p:cNvSpPr>
              <p:nvPr/>
            </p:nvSpPr>
            <p:spPr bwMode="auto">
              <a:xfrm>
                <a:off x="4109" y="2503"/>
                <a:ext cx="994" cy="5"/>
              </a:xfrm>
              <a:prstGeom prst="rect">
                <a:avLst/>
              </a:prstGeom>
              <a:solidFill>
                <a:srgbClr val="D05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61" name="Rectangle 477">
                <a:extLst>
                  <a:ext uri="{FF2B5EF4-FFF2-40B4-BE49-F238E27FC236}">
                    <a16:creationId xmlns:a16="http://schemas.microsoft.com/office/drawing/2014/main" id="{643C534F-5153-48DE-B2A4-8E3155FB2E86}"/>
                  </a:ext>
                </a:extLst>
              </p:cNvPr>
              <p:cNvSpPr>
                <a:spLocks noChangeArrowheads="1"/>
              </p:cNvSpPr>
              <p:nvPr/>
            </p:nvSpPr>
            <p:spPr bwMode="auto">
              <a:xfrm>
                <a:off x="4109" y="2508"/>
                <a:ext cx="994" cy="5"/>
              </a:xfrm>
              <a:prstGeom prst="rect">
                <a:avLst/>
              </a:prstGeom>
              <a:solidFill>
                <a:srgbClr val="CE5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62" name="Rectangle 478">
                <a:extLst>
                  <a:ext uri="{FF2B5EF4-FFF2-40B4-BE49-F238E27FC236}">
                    <a16:creationId xmlns:a16="http://schemas.microsoft.com/office/drawing/2014/main" id="{E8B0D151-C77C-454A-BF54-3A92E8E69ACD}"/>
                  </a:ext>
                </a:extLst>
              </p:cNvPr>
              <p:cNvSpPr>
                <a:spLocks noChangeArrowheads="1"/>
              </p:cNvSpPr>
              <p:nvPr/>
            </p:nvSpPr>
            <p:spPr bwMode="auto">
              <a:xfrm>
                <a:off x="4109" y="2513"/>
                <a:ext cx="994" cy="5"/>
              </a:xfrm>
              <a:prstGeom prst="rect">
                <a:avLst/>
              </a:prstGeom>
              <a:solidFill>
                <a:srgbClr val="CD5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63" name="Rectangle 479">
                <a:extLst>
                  <a:ext uri="{FF2B5EF4-FFF2-40B4-BE49-F238E27FC236}">
                    <a16:creationId xmlns:a16="http://schemas.microsoft.com/office/drawing/2014/main" id="{9BC0F123-0811-43AA-BDB4-5547170F4A46}"/>
                  </a:ext>
                </a:extLst>
              </p:cNvPr>
              <p:cNvSpPr>
                <a:spLocks noChangeArrowheads="1"/>
              </p:cNvSpPr>
              <p:nvPr/>
            </p:nvSpPr>
            <p:spPr bwMode="auto">
              <a:xfrm>
                <a:off x="4109" y="2518"/>
                <a:ext cx="994" cy="4"/>
              </a:xfrm>
              <a:prstGeom prst="rect">
                <a:avLst/>
              </a:prstGeom>
              <a:solidFill>
                <a:srgbClr val="CB5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64" name="Rectangle 480">
                <a:extLst>
                  <a:ext uri="{FF2B5EF4-FFF2-40B4-BE49-F238E27FC236}">
                    <a16:creationId xmlns:a16="http://schemas.microsoft.com/office/drawing/2014/main" id="{27DBC014-E15F-4DBC-8D4D-F37B6A596558}"/>
                  </a:ext>
                </a:extLst>
              </p:cNvPr>
              <p:cNvSpPr>
                <a:spLocks noChangeArrowheads="1"/>
              </p:cNvSpPr>
              <p:nvPr/>
            </p:nvSpPr>
            <p:spPr bwMode="auto">
              <a:xfrm>
                <a:off x="4109" y="2522"/>
                <a:ext cx="994" cy="5"/>
              </a:xfrm>
              <a:prstGeom prst="rect">
                <a:avLst/>
              </a:prstGeom>
              <a:solidFill>
                <a:srgbClr val="C95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65" name="Rectangle 481">
                <a:extLst>
                  <a:ext uri="{FF2B5EF4-FFF2-40B4-BE49-F238E27FC236}">
                    <a16:creationId xmlns:a16="http://schemas.microsoft.com/office/drawing/2014/main" id="{380706AB-9383-4752-AA93-A2C3D6A8D5A8}"/>
                  </a:ext>
                </a:extLst>
              </p:cNvPr>
              <p:cNvSpPr>
                <a:spLocks noChangeArrowheads="1"/>
              </p:cNvSpPr>
              <p:nvPr/>
            </p:nvSpPr>
            <p:spPr bwMode="auto">
              <a:xfrm>
                <a:off x="4109" y="2527"/>
                <a:ext cx="994" cy="5"/>
              </a:xfrm>
              <a:prstGeom prst="rect">
                <a:avLst/>
              </a:prstGeom>
              <a:solidFill>
                <a:srgbClr val="C85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66" name="Rectangle 482">
                <a:extLst>
                  <a:ext uri="{FF2B5EF4-FFF2-40B4-BE49-F238E27FC236}">
                    <a16:creationId xmlns:a16="http://schemas.microsoft.com/office/drawing/2014/main" id="{7B7814D4-F427-4318-93D7-944B78013AFC}"/>
                  </a:ext>
                </a:extLst>
              </p:cNvPr>
              <p:cNvSpPr>
                <a:spLocks noChangeArrowheads="1"/>
              </p:cNvSpPr>
              <p:nvPr/>
            </p:nvSpPr>
            <p:spPr bwMode="auto">
              <a:xfrm>
                <a:off x="4109" y="2532"/>
                <a:ext cx="994" cy="5"/>
              </a:xfrm>
              <a:prstGeom prst="rect">
                <a:avLst/>
              </a:prstGeom>
              <a:solidFill>
                <a:srgbClr val="C65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67" name="Rectangle 483">
                <a:extLst>
                  <a:ext uri="{FF2B5EF4-FFF2-40B4-BE49-F238E27FC236}">
                    <a16:creationId xmlns:a16="http://schemas.microsoft.com/office/drawing/2014/main" id="{2CB30DA5-CBE4-4202-999B-0208A6068948}"/>
                  </a:ext>
                </a:extLst>
              </p:cNvPr>
              <p:cNvSpPr>
                <a:spLocks noChangeArrowheads="1"/>
              </p:cNvSpPr>
              <p:nvPr/>
            </p:nvSpPr>
            <p:spPr bwMode="auto">
              <a:xfrm>
                <a:off x="4109" y="2537"/>
                <a:ext cx="994" cy="5"/>
              </a:xfrm>
              <a:prstGeom prst="rect">
                <a:avLst/>
              </a:prstGeom>
              <a:solidFill>
                <a:srgbClr val="C45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68" name="Rectangle 484">
                <a:extLst>
                  <a:ext uri="{FF2B5EF4-FFF2-40B4-BE49-F238E27FC236}">
                    <a16:creationId xmlns:a16="http://schemas.microsoft.com/office/drawing/2014/main" id="{E63FC814-2675-4E0D-80C7-3A12B2DDB17B}"/>
                  </a:ext>
                </a:extLst>
              </p:cNvPr>
              <p:cNvSpPr>
                <a:spLocks noChangeArrowheads="1"/>
              </p:cNvSpPr>
              <p:nvPr/>
            </p:nvSpPr>
            <p:spPr bwMode="auto">
              <a:xfrm>
                <a:off x="4109" y="2542"/>
                <a:ext cx="994" cy="4"/>
              </a:xfrm>
              <a:prstGeom prst="rect">
                <a:avLst/>
              </a:prstGeom>
              <a:solidFill>
                <a:srgbClr val="C35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69" name="Rectangle 485">
                <a:extLst>
                  <a:ext uri="{FF2B5EF4-FFF2-40B4-BE49-F238E27FC236}">
                    <a16:creationId xmlns:a16="http://schemas.microsoft.com/office/drawing/2014/main" id="{0AC12984-96B4-4B82-A915-987AB12BF293}"/>
                  </a:ext>
                </a:extLst>
              </p:cNvPr>
              <p:cNvSpPr>
                <a:spLocks noChangeArrowheads="1"/>
              </p:cNvSpPr>
              <p:nvPr/>
            </p:nvSpPr>
            <p:spPr bwMode="auto">
              <a:xfrm>
                <a:off x="4109" y="2546"/>
                <a:ext cx="994" cy="5"/>
              </a:xfrm>
              <a:prstGeom prst="rect">
                <a:avLst/>
              </a:prstGeom>
              <a:solidFill>
                <a:srgbClr val="C15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70" name="Rectangle 486">
                <a:extLst>
                  <a:ext uri="{FF2B5EF4-FFF2-40B4-BE49-F238E27FC236}">
                    <a16:creationId xmlns:a16="http://schemas.microsoft.com/office/drawing/2014/main" id="{7D88C770-DCE9-4F5A-B645-2AB04529A216}"/>
                  </a:ext>
                </a:extLst>
              </p:cNvPr>
              <p:cNvSpPr>
                <a:spLocks noChangeArrowheads="1"/>
              </p:cNvSpPr>
              <p:nvPr/>
            </p:nvSpPr>
            <p:spPr bwMode="auto">
              <a:xfrm>
                <a:off x="4109" y="2551"/>
                <a:ext cx="994" cy="5"/>
              </a:xfrm>
              <a:prstGeom prst="rect">
                <a:avLst/>
              </a:prstGeom>
              <a:solidFill>
                <a:srgbClr val="BF5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71" name="Rectangle 487">
                <a:extLst>
                  <a:ext uri="{FF2B5EF4-FFF2-40B4-BE49-F238E27FC236}">
                    <a16:creationId xmlns:a16="http://schemas.microsoft.com/office/drawing/2014/main" id="{85B8A6BF-FFDC-49B8-8E25-7213163B6982}"/>
                  </a:ext>
                </a:extLst>
              </p:cNvPr>
              <p:cNvSpPr>
                <a:spLocks noChangeArrowheads="1"/>
              </p:cNvSpPr>
              <p:nvPr/>
            </p:nvSpPr>
            <p:spPr bwMode="auto">
              <a:xfrm>
                <a:off x="4109" y="2556"/>
                <a:ext cx="994" cy="5"/>
              </a:xfrm>
              <a:prstGeom prst="rect">
                <a:avLst/>
              </a:prstGeom>
              <a:solidFill>
                <a:srgbClr val="BE5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72" name="Rectangle 488">
                <a:extLst>
                  <a:ext uri="{FF2B5EF4-FFF2-40B4-BE49-F238E27FC236}">
                    <a16:creationId xmlns:a16="http://schemas.microsoft.com/office/drawing/2014/main" id="{A8AFEC3B-E676-4E1D-BDF3-36C585EA9139}"/>
                  </a:ext>
                </a:extLst>
              </p:cNvPr>
              <p:cNvSpPr>
                <a:spLocks noChangeArrowheads="1"/>
              </p:cNvSpPr>
              <p:nvPr/>
            </p:nvSpPr>
            <p:spPr bwMode="auto">
              <a:xfrm>
                <a:off x="4109" y="2561"/>
                <a:ext cx="994" cy="5"/>
              </a:xfrm>
              <a:prstGeom prst="rect">
                <a:avLst/>
              </a:prstGeom>
              <a:solidFill>
                <a:srgbClr val="BC5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73" name="Rectangle 489">
                <a:extLst>
                  <a:ext uri="{FF2B5EF4-FFF2-40B4-BE49-F238E27FC236}">
                    <a16:creationId xmlns:a16="http://schemas.microsoft.com/office/drawing/2014/main" id="{43ABA56F-2CE8-4316-9568-283B055472CA}"/>
                  </a:ext>
                </a:extLst>
              </p:cNvPr>
              <p:cNvSpPr>
                <a:spLocks noChangeArrowheads="1"/>
              </p:cNvSpPr>
              <p:nvPr/>
            </p:nvSpPr>
            <p:spPr bwMode="auto">
              <a:xfrm>
                <a:off x="4109" y="2566"/>
                <a:ext cx="994" cy="4"/>
              </a:xfrm>
              <a:prstGeom prst="rect">
                <a:avLst/>
              </a:prstGeom>
              <a:solidFill>
                <a:srgbClr val="BA5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74" name="Rectangle 490">
                <a:extLst>
                  <a:ext uri="{FF2B5EF4-FFF2-40B4-BE49-F238E27FC236}">
                    <a16:creationId xmlns:a16="http://schemas.microsoft.com/office/drawing/2014/main" id="{A8D50BD8-938C-453F-A684-8E34AB5F56B8}"/>
                  </a:ext>
                </a:extLst>
              </p:cNvPr>
              <p:cNvSpPr>
                <a:spLocks noChangeArrowheads="1"/>
              </p:cNvSpPr>
              <p:nvPr/>
            </p:nvSpPr>
            <p:spPr bwMode="auto">
              <a:xfrm>
                <a:off x="4109" y="2570"/>
                <a:ext cx="994" cy="5"/>
              </a:xfrm>
              <a:prstGeom prst="rect">
                <a:avLst/>
              </a:prstGeom>
              <a:solidFill>
                <a:srgbClr val="B95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75" name="Rectangle 491">
                <a:extLst>
                  <a:ext uri="{FF2B5EF4-FFF2-40B4-BE49-F238E27FC236}">
                    <a16:creationId xmlns:a16="http://schemas.microsoft.com/office/drawing/2014/main" id="{BD00B944-D912-4FBF-8F23-FD53FFF33F22}"/>
                  </a:ext>
                </a:extLst>
              </p:cNvPr>
              <p:cNvSpPr>
                <a:spLocks noChangeArrowheads="1"/>
              </p:cNvSpPr>
              <p:nvPr/>
            </p:nvSpPr>
            <p:spPr bwMode="auto">
              <a:xfrm>
                <a:off x="4109" y="2575"/>
                <a:ext cx="994" cy="5"/>
              </a:xfrm>
              <a:prstGeom prst="rect">
                <a:avLst/>
              </a:prstGeom>
              <a:solidFill>
                <a:srgbClr val="B74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76" name="Rectangle 492">
                <a:extLst>
                  <a:ext uri="{FF2B5EF4-FFF2-40B4-BE49-F238E27FC236}">
                    <a16:creationId xmlns:a16="http://schemas.microsoft.com/office/drawing/2014/main" id="{48E37FF9-891D-4865-8797-410C9D65676E}"/>
                  </a:ext>
                </a:extLst>
              </p:cNvPr>
              <p:cNvSpPr>
                <a:spLocks noChangeArrowheads="1"/>
              </p:cNvSpPr>
              <p:nvPr/>
            </p:nvSpPr>
            <p:spPr bwMode="auto">
              <a:xfrm>
                <a:off x="4109" y="2580"/>
                <a:ext cx="994" cy="5"/>
              </a:xfrm>
              <a:prstGeom prst="rect">
                <a:avLst/>
              </a:prstGeom>
              <a:solidFill>
                <a:srgbClr val="B54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77" name="Rectangle 493">
                <a:extLst>
                  <a:ext uri="{FF2B5EF4-FFF2-40B4-BE49-F238E27FC236}">
                    <a16:creationId xmlns:a16="http://schemas.microsoft.com/office/drawing/2014/main" id="{E7C708D5-7C16-44EE-8DB3-C7F6E39469D0}"/>
                  </a:ext>
                </a:extLst>
              </p:cNvPr>
              <p:cNvSpPr>
                <a:spLocks noChangeArrowheads="1"/>
              </p:cNvSpPr>
              <p:nvPr/>
            </p:nvSpPr>
            <p:spPr bwMode="auto">
              <a:xfrm>
                <a:off x="4109" y="2585"/>
                <a:ext cx="994" cy="5"/>
              </a:xfrm>
              <a:prstGeom prst="rect">
                <a:avLst/>
              </a:prstGeom>
              <a:solidFill>
                <a:srgbClr val="B34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78" name="Rectangle 494">
                <a:extLst>
                  <a:ext uri="{FF2B5EF4-FFF2-40B4-BE49-F238E27FC236}">
                    <a16:creationId xmlns:a16="http://schemas.microsoft.com/office/drawing/2014/main" id="{E3EC316C-F39C-4778-A775-69864872D107}"/>
                  </a:ext>
                </a:extLst>
              </p:cNvPr>
              <p:cNvSpPr>
                <a:spLocks noChangeArrowheads="1"/>
              </p:cNvSpPr>
              <p:nvPr/>
            </p:nvSpPr>
            <p:spPr bwMode="auto">
              <a:xfrm>
                <a:off x="4109" y="2590"/>
                <a:ext cx="994" cy="5"/>
              </a:xfrm>
              <a:prstGeom prst="rect">
                <a:avLst/>
              </a:prstGeom>
              <a:solidFill>
                <a:srgbClr val="B24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79" name="Rectangle 495">
                <a:extLst>
                  <a:ext uri="{FF2B5EF4-FFF2-40B4-BE49-F238E27FC236}">
                    <a16:creationId xmlns:a16="http://schemas.microsoft.com/office/drawing/2014/main" id="{FE84670D-0410-49CF-BCF8-8E501A580118}"/>
                  </a:ext>
                </a:extLst>
              </p:cNvPr>
              <p:cNvSpPr>
                <a:spLocks noChangeArrowheads="1"/>
              </p:cNvSpPr>
              <p:nvPr/>
            </p:nvSpPr>
            <p:spPr bwMode="auto">
              <a:xfrm>
                <a:off x="4109" y="2595"/>
                <a:ext cx="994" cy="4"/>
              </a:xfrm>
              <a:prstGeom prst="rect">
                <a:avLst/>
              </a:prstGeom>
              <a:solidFill>
                <a:srgbClr val="B04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80" name="Rectangle 496">
                <a:extLst>
                  <a:ext uri="{FF2B5EF4-FFF2-40B4-BE49-F238E27FC236}">
                    <a16:creationId xmlns:a16="http://schemas.microsoft.com/office/drawing/2014/main" id="{3D9F0C49-8244-4C10-85F1-9F91FA41C30E}"/>
                  </a:ext>
                </a:extLst>
              </p:cNvPr>
              <p:cNvSpPr>
                <a:spLocks noChangeArrowheads="1"/>
              </p:cNvSpPr>
              <p:nvPr/>
            </p:nvSpPr>
            <p:spPr bwMode="auto">
              <a:xfrm>
                <a:off x="4109" y="2599"/>
                <a:ext cx="994" cy="5"/>
              </a:xfrm>
              <a:prstGeom prst="rect">
                <a:avLst/>
              </a:prstGeom>
              <a:solidFill>
                <a:srgbClr val="AE4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81" name="Rectangle 497">
                <a:extLst>
                  <a:ext uri="{FF2B5EF4-FFF2-40B4-BE49-F238E27FC236}">
                    <a16:creationId xmlns:a16="http://schemas.microsoft.com/office/drawing/2014/main" id="{E96A38A7-CEC0-4AE7-94B1-780414C603E3}"/>
                  </a:ext>
                </a:extLst>
              </p:cNvPr>
              <p:cNvSpPr>
                <a:spLocks noChangeArrowheads="1"/>
              </p:cNvSpPr>
              <p:nvPr/>
            </p:nvSpPr>
            <p:spPr bwMode="auto">
              <a:xfrm>
                <a:off x="4109" y="2604"/>
                <a:ext cx="994" cy="5"/>
              </a:xfrm>
              <a:prstGeom prst="rect">
                <a:avLst/>
              </a:prstGeom>
              <a:solidFill>
                <a:srgbClr val="AD4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82" name="Rectangle 498">
                <a:extLst>
                  <a:ext uri="{FF2B5EF4-FFF2-40B4-BE49-F238E27FC236}">
                    <a16:creationId xmlns:a16="http://schemas.microsoft.com/office/drawing/2014/main" id="{9A69D8AD-5FBC-4EAD-97ED-0B00FD579E58}"/>
                  </a:ext>
                </a:extLst>
              </p:cNvPr>
              <p:cNvSpPr>
                <a:spLocks noChangeArrowheads="1"/>
              </p:cNvSpPr>
              <p:nvPr/>
            </p:nvSpPr>
            <p:spPr bwMode="auto">
              <a:xfrm>
                <a:off x="4109" y="2609"/>
                <a:ext cx="994" cy="5"/>
              </a:xfrm>
              <a:prstGeom prst="rect">
                <a:avLst/>
              </a:prstGeom>
              <a:solidFill>
                <a:srgbClr val="AB4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83" name="Rectangle 499">
                <a:extLst>
                  <a:ext uri="{FF2B5EF4-FFF2-40B4-BE49-F238E27FC236}">
                    <a16:creationId xmlns:a16="http://schemas.microsoft.com/office/drawing/2014/main" id="{BF547FF5-1CDE-4379-BF6F-C21CCB33C84E}"/>
                  </a:ext>
                </a:extLst>
              </p:cNvPr>
              <p:cNvSpPr>
                <a:spLocks noChangeArrowheads="1"/>
              </p:cNvSpPr>
              <p:nvPr/>
            </p:nvSpPr>
            <p:spPr bwMode="auto">
              <a:xfrm>
                <a:off x="4109" y="2614"/>
                <a:ext cx="994" cy="5"/>
              </a:xfrm>
              <a:prstGeom prst="rect">
                <a:avLst/>
              </a:prstGeom>
              <a:solidFill>
                <a:srgbClr val="A94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84" name="Rectangle 500">
                <a:extLst>
                  <a:ext uri="{FF2B5EF4-FFF2-40B4-BE49-F238E27FC236}">
                    <a16:creationId xmlns:a16="http://schemas.microsoft.com/office/drawing/2014/main" id="{E4E09828-0048-45BE-81DB-6E75D1042F83}"/>
                  </a:ext>
                </a:extLst>
              </p:cNvPr>
              <p:cNvSpPr>
                <a:spLocks noChangeArrowheads="1"/>
              </p:cNvSpPr>
              <p:nvPr/>
            </p:nvSpPr>
            <p:spPr bwMode="auto">
              <a:xfrm>
                <a:off x="4109" y="2619"/>
                <a:ext cx="994" cy="4"/>
              </a:xfrm>
              <a:prstGeom prst="rect">
                <a:avLst/>
              </a:prstGeom>
              <a:solidFill>
                <a:srgbClr val="A84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85" name="Rectangle 501">
                <a:extLst>
                  <a:ext uri="{FF2B5EF4-FFF2-40B4-BE49-F238E27FC236}">
                    <a16:creationId xmlns:a16="http://schemas.microsoft.com/office/drawing/2014/main" id="{ACCDEBFD-5B2F-4F37-8EBC-6999524FFE45}"/>
                  </a:ext>
                </a:extLst>
              </p:cNvPr>
              <p:cNvSpPr>
                <a:spLocks noChangeArrowheads="1"/>
              </p:cNvSpPr>
              <p:nvPr/>
            </p:nvSpPr>
            <p:spPr bwMode="auto">
              <a:xfrm>
                <a:off x="4109" y="2623"/>
                <a:ext cx="994" cy="5"/>
              </a:xfrm>
              <a:prstGeom prst="rect">
                <a:avLst/>
              </a:prstGeom>
              <a:solidFill>
                <a:srgbClr val="A64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86" name="Rectangle 502">
                <a:extLst>
                  <a:ext uri="{FF2B5EF4-FFF2-40B4-BE49-F238E27FC236}">
                    <a16:creationId xmlns:a16="http://schemas.microsoft.com/office/drawing/2014/main" id="{3673FFB7-2A51-4E7B-BD09-C4886404E4F6}"/>
                  </a:ext>
                </a:extLst>
              </p:cNvPr>
              <p:cNvSpPr>
                <a:spLocks noChangeArrowheads="1"/>
              </p:cNvSpPr>
              <p:nvPr/>
            </p:nvSpPr>
            <p:spPr bwMode="auto">
              <a:xfrm>
                <a:off x="4109" y="2628"/>
                <a:ext cx="994" cy="5"/>
              </a:xfrm>
              <a:prstGeom prst="rect">
                <a:avLst/>
              </a:prstGeom>
              <a:solidFill>
                <a:srgbClr val="A44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87" name="Rectangle 503">
                <a:extLst>
                  <a:ext uri="{FF2B5EF4-FFF2-40B4-BE49-F238E27FC236}">
                    <a16:creationId xmlns:a16="http://schemas.microsoft.com/office/drawing/2014/main" id="{D960454F-9287-4F55-99F5-C73D33E8D11B}"/>
                  </a:ext>
                </a:extLst>
              </p:cNvPr>
              <p:cNvSpPr>
                <a:spLocks noChangeArrowheads="1"/>
              </p:cNvSpPr>
              <p:nvPr/>
            </p:nvSpPr>
            <p:spPr bwMode="auto">
              <a:xfrm>
                <a:off x="4109" y="2633"/>
                <a:ext cx="994" cy="5"/>
              </a:xfrm>
              <a:prstGeom prst="rect">
                <a:avLst/>
              </a:prstGeom>
              <a:solidFill>
                <a:srgbClr val="A34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88" name="Rectangle 504">
                <a:extLst>
                  <a:ext uri="{FF2B5EF4-FFF2-40B4-BE49-F238E27FC236}">
                    <a16:creationId xmlns:a16="http://schemas.microsoft.com/office/drawing/2014/main" id="{460FF277-5972-4593-B109-EC704350D021}"/>
                  </a:ext>
                </a:extLst>
              </p:cNvPr>
              <p:cNvSpPr>
                <a:spLocks noChangeArrowheads="1"/>
              </p:cNvSpPr>
              <p:nvPr/>
            </p:nvSpPr>
            <p:spPr bwMode="auto">
              <a:xfrm>
                <a:off x="4109" y="2638"/>
                <a:ext cx="994" cy="5"/>
              </a:xfrm>
              <a:prstGeom prst="rect">
                <a:avLst/>
              </a:prstGeom>
              <a:solidFill>
                <a:srgbClr val="A14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89" name="Rectangle 505">
                <a:extLst>
                  <a:ext uri="{FF2B5EF4-FFF2-40B4-BE49-F238E27FC236}">
                    <a16:creationId xmlns:a16="http://schemas.microsoft.com/office/drawing/2014/main" id="{A4FD9FBC-5791-403C-B70E-316B6A1BD393}"/>
                  </a:ext>
                </a:extLst>
              </p:cNvPr>
              <p:cNvSpPr>
                <a:spLocks noChangeArrowheads="1"/>
              </p:cNvSpPr>
              <p:nvPr/>
            </p:nvSpPr>
            <p:spPr bwMode="auto">
              <a:xfrm>
                <a:off x="4109" y="2643"/>
                <a:ext cx="994" cy="4"/>
              </a:xfrm>
              <a:prstGeom prst="rect">
                <a:avLst/>
              </a:prstGeom>
              <a:solidFill>
                <a:srgbClr val="A04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90" name="Rectangle 506">
                <a:extLst>
                  <a:ext uri="{FF2B5EF4-FFF2-40B4-BE49-F238E27FC236}">
                    <a16:creationId xmlns:a16="http://schemas.microsoft.com/office/drawing/2014/main" id="{90254422-58DD-4DEC-B40F-E9AF67F77B99}"/>
                  </a:ext>
                </a:extLst>
              </p:cNvPr>
              <p:cNvSpPr>
                <a:spLocks noChangeArrowheads="1"/>
              </p:cNvSpPr>
              <p:nvPr/>
            </p:nvSpPr>
            <p:spPr bwMode="auto">
              <a:xfrm>
                <a:off x="4109" y="2647"/>
                <a:ext cx="994" cy="5"/>
              </a:xfrm>
              <a:prstGeom prst="rect">
                <a:avLst/>
              </a:prstGeom>
              <a:solidFill>
                <a:srgbClr val="9E4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91" name="Rectangle 507">
                <a:extLst>
                  <a:ext uri="{FF2B5EF4-FFF2-40B4-BE49-F238E27FC236}">
                    <a16:creationId xmlns:a16="http://schemas.microsoft.com/office/drawing/2014/main" id="{A239B71D-F738-453F-8600-B4F19A280BD2}"/>
                  </a:ext>
                </a:extLst>
              </p:cNvPr>
              <p:cNvSpPr>
                <a:spLocks noChangeArrowheads="1"/>
              </p:cNvSpPr>
              <p:nvPr/>
            </p:nvSpPr>
            <p:spPr bwMode="auto">
              <a:xfrm>
                <a:off x="4109" y="2652"/>
                <a:ext cx="994" cy="5"/>
              </a:xfrm>
              <a:prstGeom prst="rect">
                <a:avLst/>
              </a:prstGeom>
              <a:solidFill>
                <a:srgbClr val="9C4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92" name="Rectangle 508">
                <a:extLst>
                  <a:ext uri="{FF2B5EF4-FFF2-40B4-BE49-F238E27FC236}">
                    <a16:creationId xmlns:a16="http://schemas.microsoft.com/office/drawing/2014/main" id="{B4F76C47-6F57-44B5-AE20-294157C17C65}"/>
                  </a:ext>
                </a:extLst>
              </p:cNvPr>
              <p:cNvSpPr>
                <a:spLocks noChangeArrowheads="1"/>
              </p:cNvSpPr>
              <p:nvPr/>
            </p:nvSpPr>
            <p:spPr bwMode="auto">
              <a:xfrm>
                <a:off x="4109" y="2657"/>
                <a:ext cx="994" cy="5"/>
              </a:xfrm>
              <a:prstGeom prst="rect">
                <a:avLst/>
              </a:prstGeom>
              <a:solidFill>
                <a:srgbClr val="9B4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93" name="Rectangle 509">
                <a:extLst>
                  <a:ext uri="{FF2B5EF4-FFF2-40B4-BE49-F238E27FC236}">
                    <a16:creationId xmlns:a16="http://schemas.microsoft.com/office/drawing/2014/main" id="{A4754699-2045-43D6-A834-A59BC5EB89A5}"/>
                  </a:ext>
                </a:extLst>
              </p:cNvPr>
              <p:cNvSpPr>
                <a:spLocks noChangeArrowheads="1"/>
              </p:cNvSpPr>
              <p:nvPr/>
            </p:nvSpPr>
            <p:spPr bwMode="auto">
              <a:xfrm>
                <a:off x="4109" y="2662"/>
                <a:ext cx="994" cy="5"/>
              </a:xfrm>
              <a:prstGeom prst="rect">
                <a:avLst/>
              </a:prstGeom>
              <a:solidFill>
                <a:srgbClr val="994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98" name="Rectangle 510">
                <a:extLst>
                  <a:ext uri="{FF2B5EF4-FFF2-40B4-BE49-F238E27FC236}">
                    <a16:creationId xmlns:a16="http://schemas.microsoft.com/office/drawing/2014/main" id="{6BE30002-1DCE-4605-9EE7-6C061CF51DDD}"/>
                  </a:ext>
                </a:extLst>
              </p:cNvPr>
              <p:cNvSpPr>
                <a:spLocks noChangeArrowheads="1"/>
              </p:cNvSpPr>
              <p:nvPr/>
            </p:nvSpPr>
            <p:spPr bwMode="auto">
              <a:xfrm>
                <a:off x="4109" y="2667"/>
                <a:ext cx="994" cy="4"/>
              </a:xfrm>
              <a:prstGeom prst="rect">
                <a:avLst/>
              </a:prstGeom>
              <a:solidFill>
                <a:srgbClr val="983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99" name="Rectangle 511">
                <a:extLst>
                  <a:ext uri="{FF2B5EF4-FFF2-40B4-BE49-F238E27FC236}">
                    <a16:creationId xmlns:a16="http://schemas.microsoft.com/office/drawing/2014/main" id="{7C8CD7E6-B76B-4CC6-BE24-73D78598C92F}"/>
                  </a:ext>
                </a:extLst>
              </p:cNvPr>
              <p:cNvSpPr>
                <a:spLocks noChangeArrowheads="1"/>
              </p:cNvSpPr>
              <p:nvPr/>
            </p:nvSpPr>
            <p:spPr bwMode="auto">
              <a:xfrm>
                <a:off x="4109" y="2671"/>
                <a:ext cx="994" cy="5"/>
              </a:xfrm>
              <a:prstGeom prst="rect">
                <a:avLst/>
              </a:prstGeom>
              <a:solidFill>
                <a:srgbClr val="963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500" name="Rectangle 512">
                <a:extLst>
                  <a:ext uri="{FF2B5EF4-FFF2-40B4-BE49-F238E27FC236}">
                    <a16:creationId xmlns:a16="http://schemas.microsoft.com/office/drawing/2014/main" id="{3706BC91-A9B8-45D5-9B0F-6E451BC97844}"/>
                  </a:ext>
                </a:extLst>
              </p:cNvPr>
              <p:cNvSpPr>
                <a:spLocks noChangeArrowheads="1"/>
              </p:cNvSpPr>
              <p:nvPr/>
            </p:nvSpPr>
            <p:spPr bwMode="auto">
              <a:xfrm>
                <a:off x="4109" y="2676"/>
                <a:ext cx="994" cy="5"/>
              </a:xfrm>
              <a:prstGeom prst="rect">
                <a:avLst/>
              </a:prstGeom>
              <a:solidFill>
                <a:srgbClr val="943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501" name="Rectangle 513">
                <a:extLst>
                  <a:ext uri="{FF2B5EF4-FFF2-40B4-BE49-F238E27FC236}">
                    <a16:creationId xmlns:a16="http://schemas.microsoft.com/office/drawing/2014/main" id="{FF5A5BF6-F423-44D8-A8E3-0B7FD3DFC53E}"/>
                  </a:ext>
                </a:extLst>
              </p:cNvPr>
              <p:cNvSpPr>
                <a:spLocks noChangeArrowheads="1"/>
              </p:cNvSpPr>
              <p:nvPr/>
            </p:nvSpPr>
            <p:spPr bwMode="auto">
              <a:xfrm>
                <a:off x="4109" y="2681"/>
                <a:ext cx="994" cy="5"/>
              </a:xfrm>
              <a:prstGeom prst="rect">
                <a:avLst/>
              </a:prstGeom>
              <a:solidFill>
                <a:srgbClr val="933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502" name="Rectangle 514">
                <a:extLst>
                  <a:ext uri="{FF2B5EF4-FFF2-40B4-BE49-F238E27FC236}">
                    <a16:creationId xmlns:a16="http://schemas.microsoft.com/office/drawing/2014/main" id="{E7CDF8A5-8FC4-41AF-87D0-FDF5E0E519AB}"/>
                  </a:ext>
                </a:extLst>
              </p:cNvPr>
              <p:cNvSpPr>
                <a:spLocks noChangeArrowheads="1"/>
              </p:cNvSpPr>
              <p:nvPr/>
            </p:nvSpPr>
            <p:spPr bwMode="auto">
              <a:xfrm>
                <a:off x="4109" y="2686"/>
                <a:ext cx="994" cy="5"/>
              </a:xfrm>
              <a:prstGeom prst="rect">
                <a:avLst/>
              </a:prstGeom>
              <a:solidFill>
                <a:srgbClr val="91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503" name="Rectangle 515">
                <a:extLst>
                  <a:ext uri="{FF2B5EF4-FFF2-40B4-BE49-F238E27FC236}">
                    <a16:creationId xmlns:a16="http://schemas.microsoft.com/office/drawing/2014/main" id="{BB1BFEC9-C750-40C6-A837-8C17FF4CDC57}"/>
                  </a:ext>
                </a:extLst>
              </p:cNvPr>
              <p:cNvSpPr>
                <a:spLocks noChangeArrowheads="1"/>
              </p:cNvSpPr>
              <p:nvPr/>
            </p:nvSpPr>
            <p:spPr bwMode="auto">
              <a:xfrm>
                <a:off x="4109" y="2691"/>
                <a:ext cx="994" cy="4"/>
              </a:xfrm>
              <a:prstGeom prst="rect">
                <a:avLst/>
              </a:prstGeom>
              <a:solidFill>
                <a:srgbClr val="8F3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504" name="Rectangle 516">
                <a:extLst>
                  <a:ext uri="{FF2B5EF4-FFF2-40B4-BE49-F238E27FC236}">
                    <a16:creationId xmlns:a16="http://schemas.microsoft.com/office/drawing/2014/main" id="{81F37F78-7856-474C-8D4D-92A1DEA49EF7}"/>
                  </a:ext>
                </a:extLst>
              </p:cNvPr>
              <p:cNvSpPr>
                <a:spLocks noChangeArrowheads="1"/>
              </p:cNvSpPr>
              <p:nvPr/>
            </p:nvSpPr>
            <p:spPr bwMode="auto">
              <a:xfrm>
                <a:off x="4109" y="2695"/>
                <a:ext cx="994" cy="5"/>
              </a:xfrm>
              <a:prstGeom prst="rect">
                <a:avLst/>
              </a:prstGeom>
              <a:solidFill>
                <a:srgbClr val="8D3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505" name="Rectangle 517">
                <a:extLst>
                  <a:ext uri="{FF2B5EF4-FFF2-40B4-BE49-F238E27FC236}">
                    <a16:creationId xmlns:a16="http://schemas.microsoft.com/office/drawing/2014/main" id="{3EA5C79F-243B-4725-8B47-99214977FB13}"/>
                  </a:ext>
                </a:extLst>
              </p:cNvPr>
              <p:cNvSpPr>
                <a:spLocks noChangeArrowheads="1"/>
              </p:cNvSpPr>
              <p:nvPr/>
            </p:nvSpPr>
            <p:spPr bwMode="auto">
              <a:xfrm>
                <a:off x="4109" y="2700"/>
                <a:ext cx="994" cy="5"/>
              </a:xfrm>
              <a:prstGeom prst="rect">
                <a:avLst/>
              </a:prstGeom>
              <a:solidFill>
                <a:srgbClr val="8C3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506" name="Rectangle 518">
                <a:extLst>
                  <a:ext uri="{FF2B5EF4-FFF2-40B4-BE49-F238E27FC236}">
                    <a16:creationId xmlns:a16="http://schemas.microsoft.com/office/drawing/2014/main" id="{3437308A-7F82-4200-8720-043E97B8B4D7}"/>
                  </a:ext>
                </a:extLst>
              </p:cNvPr>
              <p:cNvSpPr>
                <a:spLocks noChangeArrowheads="1"/>
              </p:cNvSpPr>
              <p:nvPr/>
            </p:nvSpPr>
            <p:spPr bwMode="auto">
              <a:xfrm>
                <a:off x="4109" y="2705"/>
                <a:ext cx="994" cy="5"/>
              </a:xfrm>
              <a:prstGeom prst="rect">
                <a:avLst/>
              </a:prstGeom>
              <a:solidFill>
                <a:srgbClr val="8A3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507" name="Rectangle 519">
                <a:extLst>
                  <a:ext uri="{FF2B5EF4-FFF2-40B4-BE49-F238E27FC236}">
                    <a16:creationId xmlns:a16="http://schemas.microsoft.com/office/drawing/2014/main" id="{4ECED6AD-1261-4364-947A-A5B1393CB01D}"/>
                  </a:ext>
                </a:extLst>
              </p:cNvPr>
              <p:cNvSpPr>
                <a:spLocks noChangeArrowheads="1"/>
              </p:cNvSpPr>
              <p:nvPr/>
            </p:nvSpPr>
            <p:spPr bwMode="auto">
              <a:xfrm>
                <a:off x="4109" y="2710"/>
                <a:ext cx="994" cy="5"/>
              </a:xfrm>
              <a:prstGeom prst="rect">
                <a:avLst/>
              </a:prstGeom>
              <a:solidFill>
                <a:srgbClr val="883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508" name="Rectangle 520">
                <a:extLst>
                  <a:ext uri="{FF2B5EF4-FFF2-40B4-BE49-F238E27FC236}">
                    <a16:creationId xmlns:a16="http://schemas.microsoft.com/office/drawing/2014/main" id="{AE07668B-A40C-4B39-915A-4553FFFEB18E}"/>
                  </a:ext>
                </a:extLst>
              </p:cNvPr>
              <p:cNvSpPr>
                <a:spLocks noChangeArrowheads="1"/>
              </p:cNvSpPr>
              <p:nvPr/>
            </p:nvSpPr>
            <p:spPr bwMode="auto">
              <a:xfrm>
                <a:off x="4109" y="2715"/>
                <a:ext cx="994" cy="4"/>
              </a:xfrm>
              <a:prstGeom prst="rect">
                <a:avLst/>
              </a:prstGeom>
              <a:solidFill>
                <a:srgbClr val="873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509" name="Rectangle 521">
                <a:extLst>
                  <a:ext uri="{FF2B5EF4-FFF2-40B4-BE49-F238E27FC236}">
                    <a16:creationId xmlns:a16="http://schemas.microsoft.com/office/drawing/2014/main" id="{EF1937D8-4A58-4927-AA20-8187911351F8}"/>
                  </a:ext>
                </a:extLst>
              </p:cNvPr>
              <p:cNvSpPr>
                <a:spLocks noChangeArrowheads="1"/>
              </p:cNvSpPr>
              <p:nvPr/>
            </p:nvSpPr>
            <p:spPr bwMode="auto">
              <a:xfrm>
                <a:off x="4114" y="2268"/>
                <a:ext cx="994" cy="456"/>
              </a:xfrm>
              <a:prstGeom prst="rect">
                <a:avLst/>
              </a:prstGeom>
              <a:noFill/>
              <a:ln w="15875">
                <a:solidFill>
                  <a:srgbClr val="F088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510" name="Rectangle 522">
                <a:extLst>
                  <a:ext uri="{FF2B5EF4-FFF2-40B4-BE49-F238E27FC236}">
                    <a16:creationId xmlns:a16="http://schemas.microsoft.com/office/drawing/2014/main" id="{C39C42EF-D51C-4B5F-96E8-B2127FEBDECD}"/>
                  </a:ext>
                </a:extLst>
              </p:cNvPr>
              <p:cNvSpPr>
                <a:spLocks noChangeArrowheads="1"/>
              </p:cNvSpPr>
              <p:nvPr/>
            </p:nvSpPr>
            <p:spPr bwMode="auto">
              <a:xfrm>
                <a:off x="4508" y="2407"/>
                <a:ext cx="20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FFFFFF"/>
                    </a:solidFill>
                    <a:latin typeface="Candara" panose="020E0502030303020204" pitchFamily="34" charset="0"/>
                  </a:rPr>
                  <a:t>MP</a:t>
                </a:r>
                <a:endParaRPr lang="en-US" altLang="en-US" sz="1350">
                  <a:solidFill>
                    <a:prstClr val="black"/>
                  </a:solidFill>
                </a:endParaRPr>
              </a:p>
            </p:txBody>
          </p:sp>
          <p:pic>
            <p:nvPicPr>
              <p:cNvPr id="3595" name="Picture 523">
                <a:extLst>
                  <a:ext uri="{FF2B5EF4-FFF2-40B4-BE49-F238E27FC236}">
                    <a16:creationId xmlns:a16="http://schemas.microsoft.com/office/drawing/2014/main" id="{58E1A985-7BB8-4B9C-9CF7-F86C35EFECE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071" y="3388"/>
                <a:ext cx="1080"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6" name="Picture 524">
                <a:extLst>
                  <a:ext uri="{FF2B5EF4-FFF2-40B4-BE49-F238E27FC236}">
                    <a16:creationId xmlns:a16="http://schemas.microsoft.com/office/drawing/2014/main" id="{13297BF9-D638-43E2-80C3-DB61E964964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071" y="3388"/>
                <a:ext cx="1080"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7" name="Picture 525">
                <a:extLst>
                  <a:ext uri="{FF2B5EF4-FFF2-40B4-BE49-F238E27FC236}">
                    <a16:creationId xmlns:a16="http://schemas.microsoft.com/office/drawing/2014/main" id="{6030969C-179B-4D8C-A225-F0131F0AD034}"/>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29" y="3488"/>
                <a:ext cx="764"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8" name="Picture 526">
                <a:extLst>
                  <a:ext uri="{FF2B5EF4-FFF2-40B4-BE49-F238E27FC236}">
                    <a16:creationId xmlns:a16="http://schemas.microsoft.com/office/drawing/2014/main" id="{453445D3-7D51-426B-B741-8155E7D37398}"/>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229" y="3488"/>
                <a:ext cx="764"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11" name="Rectangle 527">
                <a:extLst>
                  <a:ext uri="{FF2B5EF4-FFF2-40B4-BE49-F238E27FC236}">
                    <a16:creationId xmlns:a16="http://schemas.microsoft.com/office/drawing/2014/main" id="{C2507B5F-A353-4610-B21A-F9961C719019}"/>
                  </a:ext>
                </a:extLst>
              </p:cNvPr>
              <p:cNvSpPr>
                <a:spLocks noChangeArrowheads="1"/>
              </p:cNvSpPr>
              <p:nvPr/>
            </p:nvSpPr>
            <p:spPr bwMode="auto">
              <a:xfrm>
                <a:off x="4109" y="3402"/>
                <a:ext cx="994" cy="5"/>
              </a:xfrm>
              <a:prstGeom prst="rect">
                <a:avLst/>
              </a:prstGeom>
              <a:solidFill>
                <a:srgbClr val="FF88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512" name="Rectangle 528">
                <a:extLst>
                  <a:ext uri="{FF2B5EF4-FFF2-40B4-BE49-F238E27FC236}">
                    <a16:creationId xmlns:a16="http://schemas.microsoft.com/office/drawing/2014/main" id="{8890EB70-C574-490B-8B1B-FDF5D313DD5D}"/>
                  </a:ext>
                </a:extLst>
              </p:cNvPr>
              <p:cNvSpPr>
                <a:spLocks noChangeArrowheads="1"/>
              </p:cNvSpPr>
              <p:nvPr/>
            </p:nvSpPr>
            <p:spPr bwMode="auto">
              <a:xfrm>
                <a:off x="4109" y="3407"/>
                <a:ext cx="994" cy="5"/>
              </a:xfrm>
              <a:prstGeom prst="rect">
                <a:avLst/>
              </a:prstGeom>
              <a:solidFill>
                <a:srgbClr val="FE87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513" name="Rectangle 529">
                <a:extLst>
                  <a:ext uri="{FF2B5EF4-FFF2-40B4-BE49-F238E27FC236}">
                    <a16:creationId xmlns:a16="http://schemas.microsoft.com/office/drawing/2014/main" id="{893CC0A2-58B1-4E4E-9A93-2E7EF61F03CC}"/>
                  </a:ext>
                </a:extLst>
              </p:cNvPr>
              <p:cNvSpPr>
                <a:spLocks noChangeArrowheads="1"/>
              </p:cNvSpPr>
              <p:nvPr/>
            </p:nvSpPr>
            <p:spPr bwMode="auto">
              <a:xfrm>
                <a:off x="4109" y="3412"/>
                <a:ext cx="994" cy="4"/>
              </a:xfrm>
              <a:prstGeom prst="rect">
                <a:avLst/>
              </a:prstGeom>
              <a:solidFill>
                <a:srgbClr val="FE86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514" name="Rectangle 530">
                <a:extLst>
                  <a:ext uri="{FF2B5EF4-FFF2-40B4-BE49-F238E27FC236}">
                    <a16:creationId xmlns:a16="http://schemas.microsoft.com/office/drawing/2014/main" id="{F6305E0B-212E-4369-843A-7361A7BED119}"/>
                  </a:ext>
                </a:extLst>
              </p:cNvPr>
              <p:cNvSpPr>
                <a:spLocks noChangeArrowheads="1"/>
              </p:cNvSpPr>
              <p:nvPr/>
            </p:nvSpPr>
            <p:spPr bwMode="auto">
              <a:xfrm>
                <a:off x="4109" y="3416"/>
                <a:ext cx="994" cy="5"/>
              </a:xfrm>
              <a:prstGeom prst="rect">
                <a:avLst/>
              </a:prstGeom>
              <a:solidFill>
                <a:srgbClr val="FD85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515" name="Rectangle 531">
                <a:extLst>
                  <a:ext uri="{FF2B5EF4-FFF2-40B4-BE49-F238E27FC236}">
                    <a16:creationId xmlns:a16="http://schemas.microsoft.com/office/drawing/2014/main" id="{198F0FA8-2C67-49B9-86C7-F0871F29476E}"/>
                  </a:ext>
                </a:extLst>
              </p:cNvPr>
              <p:cNvSpPr>
                <a:spLocks noChangeArrowheads="1"/>
              </p:cNvSpPr>
              <p:nvPr/>
            </p:nvSpPr>
            <p:spPr bwMode="auto">
              <a:xfrm>
                <a:off x="4109" y="3421"/>
                <a:ext cx="994" cy="5"/>
              </a:xfrm>
              <a:prstGeom prst="rect">
                <a:avLst/>
              </a:prstGeom>
              <a:solidFill>
                <a:srgbClr val="FC84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516" name="Rectangle 532">
                <a:extLst>
                  <a:ext uri="{FF2B5EF4-FFF2-40B4-BE49-F238E27FC236}">
                    <a16:creationId xmlns:a16="http://schemas.microsoft.com/office/drawing/2014/main" id="{77D2FAF5-9F03-4C31-BAD8-E8F92FEFCD88}"/>
                  </a:ext>
                </a:extLst>
              </p:cNvPr>
              <p:cNvSpPr>
                <a:spLocks noChangeArrowheads="1"/>
              </p:cNvSpPr>
              <p:nvPr/>
            </p:nvSpPr>
            <p:spPr bwMode="auto">
              <a:xfrm>
                <a:off x="4109" y="3426"/>
                <a:ext cx="994" cy="5"/>
              </a:xfrm>
              <a:prstGeom prst="rect">
                <a:avLst/>
              </a:prstGeom>
              <a:solidFill>
                <a:srgbClr val="FB83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517" name="Rectangle 533">
                <a:extLst>
                  <a:ext uri="{FF2B5EF4-FFF2-40B4-BE49-F238E27FC236}">
                    <a16:creationId xmlns:a16="http://schemas.microsoft.com/office/drawing/2014/main" id="{0137E660-8C2D-4926-ABC7-D87C02A3845F}"/>
                  </a:ext>
                </a:extLst>
              </p:cNvPr>
              <p:cNvSpPr>
                <a:spLocks noChangeArrowheads="1"/>
              </p:cNvSpPr>
              <p:nvPr/>
            </p:nvSpPr>
            <p:spPr bwMode="auto">
              <a:xfrm>
                <a:off x="4109" y="3431"/>
                <a:ext cx="994" cy="5"/>
              </a:xfrm>
              <a:prstGeom prst="rect">
                <a:avLst/>
              </a:prstGeom>
              <a:solidFill>
                <a:srgbClr val="FA83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518" name="Rectangle 534">
                <a:extLst>
                  <a:ext uri="{FF2B5EF4-FFF2-40B4-BE49-F238E27FC236}">
                    <a16:creationId xmlns:a16="http://schemas.microsoft.com/office/drawing/2014/main" id="{C43CFFEB-BEE6-4A58-A8B8-7C203C44B795}"/>
                  </a:ext>
                </a:extLst>
              </p:cNvPr>
              <p:cNvSpPr>
                <a:spLocks noChangeArrowheads="1"/>
              </p:cNvSpPr>
              <p:nvPr/>
            </p:nvSpPr>
            <p:spPr bwMode="auto">
              <a:xfrm>
                <a:off x="4109" y="3436"/>
                <a:ext cx="994" cy="4"/>
              </a:xfrm>
              <a:prstGeom prst="rect">
                <a:avLst/>
              </a:prstGeom>
              <a:solidFill>
                <a:srgbClr val="FA82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519" name="Rectangle 535">
                <a:extLst>
                  <a:ext uri="{FF2B5EF4-FFF2-40B4-BE49-F238E27FC236}">
                    <a16:creationId xmlns:a16="http://schemas.microsoft.com/office/drawing/2014/main" id="{D92459B4-36A0-4711-97D8-4698164D744E}"/>
                  </a:ext>
                </a:extLst>
              </p:cNvPr>
              <p:cNvSpPr>
                <a:spLocks noChangeArrowheads="1"/>
              </p:cNvSpPr>
              <p:nvPr/>
            </p:nvSpPr>
            <p:spPr bwMode="auto">
              <a:xfrm>
                <a:off x="4109" y="3440"/>
                <a:ext cx="994" cy="5"/>
              </a:xfrm>
              <a:prstGeom prst="rect">
                <a:avLst/>
              </a:prstGeom>
              <a:solidFill>
                <a:srgbClr val="F981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584" name="Rectangle 536">
                <a:extLst>
                  <a:ext uri="{FF2B5EF4-FFF2-40B4-BE49-F238E27FC236}">
                    <a16:creationId xmlns:a16="http://schemas.microsoft.com/office/drawing/2014/main" id="{7031C080-FDE7-42DD-8792-6447A041D639}"/>
                  </a:ext>
                </a:extLst>
              </p:cNvPr>
              <p:cNvSpPr>
                <a:spLocks noChangeArrowheads="1"/>
              </p:cNvSpPr>
              <p:nvPr/>
            </p:nvSpPr>
            <p:spPr bwMode="auto">
              <a:xfrm>
                <a:off x="4109" y="3445"/>
                <a:ext cx="994" cy="5"/>
              </a:xfrm>
              <a:prstGeom prst="rect">
                <a:avLst/>
              </a:prstGeom>
              <a:solidFill>
                <a:srgbClr val="F880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585" name="Rectangle 537">
                <a:extLst>
                  <a:ext uri="{FF2B5EF4-FFF2-40B4-BE49-F238E27FC236}">
                    <a16:creationId xmlns:a16="http://schemas.microsoft.com/office/drawing/2014/main" id="{1F31EA02-6B11-4DF0-9B57-2D9806FC907F}"/>
                  </a:ext>
                </a:extLst>
              </p:cNvPr>
              <p:cNvSpPr>
                <a:spLocks noChangeArrowheads="1"/>
              </p:cNvSpPr>
              <p:nvPr/>
            </p:nvSpPr>
            <p:spPr bwMode="auto">
              <a:xfrm>
                <a:off x="4109" y="3450"/>
                <a:ext cx="994" cy="5"/>
              </a:xfrm>
              <a:prstGeom prst="rect">
                <a:avLst/>
              </a:prstGeom>
              <a:solidFill>
                <a:srgbClr val="F77F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586" name="Rectangle 538">
                <a:extLst>
                  <a:ext uri="{FF2B5EF4-FFF2-40B4-BE49-F238E27FC236}">
                    <a16:creationId xmlns:a16="http://schemas.microsoft.com/office/drawing/2014/main" id="{92DF818D-1931-418C-BAFF-CDFAAC44A504}"/>
                  </a:ext>
                </a:extLst>
              </p:cNvPr>
              <p:cNvSpPr>
                <a:spLocks noChangeArrowheads="1"/>
              </p:cNvSpPr>
              <p:nvPr/>
            </p:nvSpPr>
            <p:spPr bwMode="auto">
              <a:xfrm>
                <a:off x="4109" y="3455"/>
                <a:ext cx="994" cy="5"/>
              </a:xfrm>
              <a:prstGeom prst="rect">
                <a:avLst/>
              </a:prstGeom>
              <a:solidFill>
                <a:srgbClr val="F67E0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587" name="Rectangle 539">
                <a:extLst>
                  <a:ext uri="{FF2B5EF4-FFF2-40B4-BE49-F238E27FC236}">
                    <a16:creationId xmlns:a16="http://schemas.microsoft.com/office/drawing/2014/main" id="{9F797435-F674-4408-8D95-336D30B8245E}"/>
                  </a:ext>
                </a:extLst>
              </p:cNvPr>
              <p:cNvSpPr>
                <a:spLocks noChangeArrowheads="1"/>
              </p:cNvSpPr>
              <p:nvPr/>
            </p:nvSpPr>
            <p:spPr bwMode="auto">
              <a:xfrm>
                <a:off x="4109" y="3460"/>
                <a:ext cx="994" cy="4"/>
              </a:xfrm>
              <a:prstGeom prst="rect">
                <a:avLst/>
              </a:prstGeom>
              <a:solidFill>
                <a:srgbClr val="F67D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588" name="Rectangle 540">
                <a:extLst>
                  <a:ext uri="{FF2B5EF4-FFF2-40B4-BE49-F238E27FC236}">
                    <a16:creationId xmlns:a16="http://schemas.microsoft.com/office/drawing/2014/main" id="{DF3CA5C0-22A2-4D0C-A096-EC7C5B2F7DBF}"/>
                  </a:ext>
                </a:extLst>
              </p:cNvPr>
              <p:cNvSpPr>
                <a:spLocks noChangeArrowheads="1"/>
              </p:cNvSpPr>
              <p:nvPr/>
            </p:nvSpPr>
            <p:spPr bwMode="auto">
              <a:xfrm>
                <a:off x="4109" y="3464"/>
                <a:ext cx="994" cy="5"/>
              </a:xfrm>
              <a:prstGeom prst="rect">
                <a:avLst/>
              </a:prstGeom>
              <a:solidFill>
                <a:srgbClr val="F57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589" name="Rectangle 541">
                <a:extLst>
                  <a:ext uri="{FF2B5EF4-FFF2-40B4-BE49-F238E27FC236}">
                    <a16:creationId xmlns:a16="http://schemas.microsoft.com/office/drawing/2014/main" id="{7B81EF5D-7F30-4FF8-A174-22CC636843E5}"/>
                  </a:ext>
                </a:extLst>
              </p:cNvPr>
              <p:cNvSpPr>
                <a:spLocks noChangeArrowheads="1"/>
              </p:cNvSpPr>
              <p:nvPr/>
            </p:nvSpPr>
            <p:spPr bwMode="auto">
              <a:xfrm>
                <a:off x="4109" y="3469"/>
                <a:ext cx="994" cy="5"/>
              </a:xfrm>
              <a:prstGeom prst="rect">
                <a:avLst/>
              </a:prstGeom>
              <a:solidFill>
                <a:srgbClr val="F47B0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590" name="Rectangle 542">
                <a:extLst>
                  <a:ext uri="{FF2B5EF4-FFF2-40B4-BE49-F238E27FC236}">
                    <a16:creationId xmlns:a16="http://schemas.microsoft.com/office/drawing/2014/main" id="{F75B94F4-057E-49A4-B55C-6C18560FA8FA}"/>
                  </a:ext>
                </a:extLst>
              </p:cNvPr>
              <p:cNvSpPr>
                <a:spLocks noChangeArrowheads="1"/>
              </p:cNvSpPr>
              <p:nvPr/>
            </p:nvSpPr>
            <p:spPr bwMode="auto">
              <a:xfrm>
                <a:off x="4109" y="3474"/>
                <a:ext cx="994" cy="5"/>
              </a:xfrm>
              <a:prstGeom prst="rect">
                <a:avLst/>
              </a:prstGeom>
              <a:solidFill>
                <a:srgbClr val="F37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591" name="Rectangle 543">
                <a:extLst>
                  <a:ext uri="{FF2B5EF4-FFF2-40B4-BE49-F238E27FC236}">
                    <a16:creationId xmlns:a16="http://schemas.microsoft.com/office/drawing/2014/main" id="{203D6118-1D8D-4DB1-BC43-96D1C2333AB3}"/>
                  </a:ext>
                </a:extLst>
              </p:cNvPr>
              <p:cNvSpPr>
                <a:spLocks noChangeArrowheads="1"/>
              </p:cNvSpPr>
              <p:nvPr/>
            </p:nvSpPr>
            <p:spPr bwMode="auto">
              <a:xfrm>
                <a:off x="4109" y="3479"/>
                <a:ext cx="994" cy="5"/>
              </a:xfrm>
              <a:prstGeom prst="rect">
                <a:avLst/>
              </a:prstGeom>
              <a:solidFill>
                <a:srgbClr val="F279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592" name="Rectangle 544">
                <a:extLst>
                  <a:ext uri="{FF2B5EF4-FFF2-40B4-BE49-F238E27FC236}">
                    <a16:creationId xmlns:a16="http://schemas.microsoft.com/office/drawing/2014/main" id="{A63FB62C-6AB4-45C8-8148-32E8F71C4AAA}"/>
                  </a:ext>
                </a:extLst>
              </p:cNvPr>
              <p:cNvSpPr>
                <a:spLocks noChangeArrowheads="1"/>
              </p:cNvSpPr>
              <p:nvPr/>
            </p:nvSpPr>
            <p:spPr bwMode="auto">
              <a:xfrm>
                <a:off x="4109" y="3484"/>
                <a:ext cx="994" cy="4"/>
              </a:xfrm>
              <a:prstGeom prst="rect">
                <a:avLst/>
              </a:prstGeom>
              <a:solidFill>
                <a:srgbClr val="F278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593" name="Rectangle 545">
                <a:extLst>
                  <a:ext uri="{FF2B5EF4-FFF2-40B4-BE49-F238E27FC236}">
                    <a16:creationId xmlns:a16="http://schemas.microsoft.com/office/drawing/2014/main" id="{44FB71A9-0C56-4A3C-B093-9152A93824F6}"/>
                  </a:ext>
                </a:extLst>
              </p:cNvPr>
              <p:cNvSpPr>
                <a:spLocks noChangeArrowheads="1"/>
              </p:cNvSpPr>
              <p:nvPr/>
            </p:nvSpPr>
            <p:spPr bwMode="auto">
              <a:xfrm>
                <a:off x="4109" y="3488"/>
                <a:ext cx="994" cy="5"/>
              </a:xfrm>
              <a:prstGeom prst="rect">
                <a:avLst/>
              </a:prstGeom>
              <a:solidFill>
                <a:srgbClr val="F177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594" name="Rectangle 546">
                <a:extLst>
                  <a:ext uri="{FF2B5EF4-FFF2-40B4-BE49-F238E27FC236}">
                    <a16:creationId xmlns:a16="http://schemas.microsoft.com/office/drawing/2014/main" id="{6F8BED75-8D4B-4AC7-AF23-EFD7C79403FD}"/>
                  </a:ext>
                </a:extLst>
              </p:cNvPr>
              <p:cNvSpPr>
                <a:spLocks noChangeArrowheads="1"/>
              </p:cNvSpPr>
              <p:nvPr/>
            </p:nvSpPr>
            <p:spPr bwMode="auto">
              <a:xfrm>
                <a:off x="4109" y="3493"/>
                <a:ext cx="994" cy="5"/>
              </a:xfrm>
              <a:prstGeom prst="rect">
                <a:avLst/>
              </a:prstGeom>
              <a:solidFill>
                <a:srgbClr val="F0760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599" name="Rectangle 547">
                <a:extLst>
                  <a:ext uri="{FF2B5EF4-FFF2-40B4-BE49-F238E27FC236}">
                    <a16:creationId xmlns:a16="http://schemas.microsoft.com/office/drawing/2014/main" id="{3C9202CC-699D-4A8E-B9C6-390D73E2B79C}"/>
                  </a:ext>
                </a:extLst>
              </p:cNvPr>
              <p:cNvSpPr>
                <a:spLocks noChangeArrowheads="1"/>
              </p:cNvSpPr>
              <p:nvPr/>
            </p:nvSpPr>
            <p:spPr bwMode="auto">
              <a:xfrm>
                <a:off x="4109" y="3498"/>
                <a:ext cx="994" cy="5"/>
              </a:xfrm>
              <a:prstGeom prst="rect">
                <a:avLst/>
              </a:prstGeom>
              <a:solidFill>
                <a:srgbClr val="F076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00" name="Rectangle 548">
                <a:extLst>
                  <a:ext uri="{FF2B5EF4-FFF2-40B4-BE49-F238E27FC236}">
                    <a16:creationId xmlns:a16="http://schemas.microsoft.com/office/drawing/2014/main" id="{81CD4DE4-5042-463D-A029-EE1C984B113B}"/>
                  </a:ext>
                </a:extLst>
              </p:cNvPr>
              <p:cNvSpPr>
                <a:spLocks noChangeArrowheads="1"/>
              </p:cNvSpPr>
              <p:nvPr/>
            </p:nvSpPr>
            <p:spPr bwMode="auto">
              <a:xfrm>
                <a:off x="4109" y="3503"/>
                <a:ext cx="994" cy="5"/>
              </a:xfrm>
              <a:prstGeom prst="rect">
                <a:avLst/>
              </a:prstGeom>
              <a:solidFill>
                <a:srgbClr val="EF75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01" name="Rectangle 549">
                <a:extLst>
                  <a:ext uri="{FF2B5EF4-FFF2-40B4-BE49-F238E27FC236}">
                    <a16:creationId xmlns:a16="http://schemas.microsoft.com/office/drawing/2014/main" id="{6F56C40B-814A-4F78-84DF-D2AB4A4E0622}"/>
                  </a:ext>
                </a:extLst>
              </p:cNvPr>
              <p:cNvSpPr>
                <a:spLocks noChangeArrowheads="1"/>
              </p:cNvSpPr>
              <p:nvPr/>
            </p:nvSpPr>
            <p:spPr bwMode="auto">
              <a:xfrm>
                <a:off x="4109" y="3508"/>
                <a:ext cx="994" cy="4"/>
              </a:xfrm>
              <a:prstGeom prst="rect">
                <a:avLst/>
              </a:prstGeom>
              <a:solidFill>
                <a:srgbClr val="EE74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02" name="Rectangle 550">
                <a:extLst>
                  <a:ext uri="{FF2B5EF4-FFF2-40B4-BE49-F238E27FC236}">
                    <a16:creationId xmlns:a16="http://schemas.microsoft.com/office/drawing/2014/main" id="{F8C8BA80-A328-4339-B522-52A29B5A7AA5}"/>
                  </a:ext>
                </a:extLst>
              </p:cNvPr>
              <p:cNvSpPr>
                <a:spLocks noChangeArrowheads="1"/>
              </p:cNvSpPr>
              <p:nvPr/>
            </p:nvSpPr>
            <p:spPr bwMode="auto">
              <a:xfrm>
                <a:off x="4109" y="3512"/>
                <a:ext cx="994" cy="5"/>
              </a:xfrm>
              <a:prstGeom prst="rect">
                <a:avLst/>
              </a:prstGeom>
              <a:solidFill>
                <a:srgbClr val="ED7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03" name="Rectangle 551">
                <a:extLst>
                  <a:ext uri="{FF2B5EF4-FFF2-40B4-BE49-F238E27FC236}">
                    <a16:creationId xmlns:a16="http://schemas.microsoft.com/office/drawing/2014/main" id="{8FBDA6AE-4DC7-4DE7-BAB2-44058374233C}"/>
                  </a:ext>
                </a:extLst>
              </p:cNvPr>
              <p:cNvSpPr>
                <a:spLocks noChangeArrowheads="1"/>
              </p:cNvSpPr>
              <p:nvPr/>
            </p:nvSpPr>
            <p:spPr bwMode="auto">
              <a:xfrm>
                <a:off x="4109" y="3517"/>
                <a:ext cx="994" cy="5"/>
              </a:xfrm>
              <a:prstGeom prst="rect">
                <a:avLst/>
              </a:prstGeom>
              <a:solidFill>
                <a:srgbClr val="EC7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04" name="Rectangle 552">
                <a:extLst>
                  <a:ext uri="{FF2B5EF4-FFF2-40B4-BE49-F238E27FC236}">
                    <a16:creationId xmlns:a16="http://schemas.microsoft.com/office/drawing/2014/main" id="{2F2E60C2-8A75-40AD-906C-572B7B4F5189}"/>
                  </a:ext>
                </a:extLst>
              </p:cNvPr>
              <p:cNvSpPr>
                <a:spLocks noChangeArrowheads="1"/>
              </p:cNvSpPr>
              <p:nvPr/>
            </p:nvSpPr>
            <p:spPr bwMode="auto">
              <a:xfrm>
                <a:off x="4109" y="3522"/>
                <a:ext cx="994" cy="5"/>
              </a:xfrm>
              <a:prstGeom prst="rect">
                <a:avLst/>
              </a:prstGeom>
              <a:solidFill>
                <a:srgbClr val="EC71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05" name="Rectangle 553">
                <a:extLst>
                  <a:ext uri="{FF2B5EF4-FFF2-40B4-BE49-F238E27FC236}">
                    <a16:creationId xmlns:a16="http://schemas.microsoft.com/office/drawing/2014/main" id="{0660A81D-5EE8-49E3-9A8C-67B1D5F0313F}"/>
                  </a:ext>
                </a:extLst>
              </p:cNvPr>
              <p:cNvSpPr>
                <a:spLocks noChangeArrowheads="1"/>
              </p:cNvSpPr>
              <p:nvPr/>
            </p:nvSpPr>
            <p:spPr bwMode="auto">
              <a:xfrm>
                <a:off x="4109" y="3527"/>
                <a:ext cx="994" cy="5"/>
              </a:xfrm>
              <a:prstGeom prst="rect">
                <a:avLst/>
              </a:prstGeom>
              <a:solidFill>
                <a:srgbClr val="EB70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06" name="Rectangle 554">
                <a:extLst>
                  <a:ext uri="{FF2B5EF4-FFF2-40B4-BE49-F238E27FC236}">
                    <a16:creationId xmlns:a16="http://schemas.microsoft.com/office/drawing/2014/main" id="{6A6EF054-28F3-44A1-BFC5-CC1AE659BE04}"/>
                  </a:ext>
                </a:extLst>
              </p:cNvPr>
              <p:cNvSpPr>
                <a:spLocks noChangeArrowheads="1"/>
              </p:cNvSpPr>
              <p:nvPr/>
            </p:nvSpPr>
            <p:spPr bwMode="auto">
              <a:xfrm>
                <a:off x="4109" y="3532"/>
                <a:ext cx="994" cy="5"/>
              </a:xfrm>
              <a:prstGeom prst="rect">
                <a:avLst/>
              </a:prstGeom>
              <a:solidFill>
                <a:srgbClr val="EA6F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07" name="Rectangle 555">
                <a:extLst>
                  <a:ext uri="{FF2B5EF4-FFF2-40B4-BE49-F238E27FC236}">
                    <a16:creationId xmlns:a16="http://schemas.microsoft.com/office/drawing/2014/main" id="{D4C94DD3-22BF-42BD-8EBE-153C357F3E0A}"/>
                  </a:ext>
                </a:extLst>
              </p:cNvPr>
              <p:cNvSpPr>
                <a:spLocks noChangeArrowheads="1"/>
              </p:cNvSpPr>
              <p:nvPr/>
            </p:nvSpPr>
            <p:spPr bwMode="auto">
              <a:xfrm>
                <a:off x="4109" y="3537"/>
                <a:ext cx="994" cy="4"/>
              </a:xfrm>
              <a:prstGeom prst="rect">
                <a:avLst/>
              </a:prstGeom>
              <a:solidFill>
                <a:srgbClr val="E96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08" name="Rectangle 556">
                <a:extLst>
                  <a:ext uri="{FF2B5EF4-FFF2-40B4-BE49-F238E27FC236}">
                    <a16:creationId xmlns:a16="http://schemas.microsoft.com/office/drawing/2014/main" id="{FDE79CF6-49BA-43CE-A453-90A6D1521049}"/>
                  </a:ext>
                </a:extLst>
              </p:cNvPr>
              <p:cNvSpPr>
                <a:spLocks noChangeArrowheads="1"/>
              </p:cNvSpPr>
              <p:nvPr/>
            </p:nvSpPr>
            <p:spPr bwMode="auto">
              <a:xfrm>
                <a:off x="4109" y="3541"/>
                <a:ext cx="994" cy="5"/>
              </a:xfrm>
              <a:prstGeom prst="rect">
                <a:avLst/>
              </a:prstGeom>
              <a:solidFill>
                <a:srgbClr val="E86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09" name="Rectangle 557">
                <a:extLst>
                  <a:ext uri="{FF2B5EF4-FFF2-40B4-BE49-F238E27FC236}">
                    <a16:creationId xmlns:a16="http://schemas.microsoft.com/office/drawing/2014/main" id="{5B5272DD-FB57-4931-91C8-75AC8A360EFA}"/>
                  </a:ext>
                </a:extLst>
              </p:cNvPr>
              <p:cNvSpPr>
                <a:spLocks noChangeArrowheads="1"/>
              </p:cNvSpPr>
              <p:nvPr/>
            </p:nvSpPr>
            <p:spPr bwMode="auto">
              <a:xfrm>
                <a:off x="4109" y="3546"/>
                <a:ext cx="994" cy="5"/>
              </a:xfrm>
              <a:prstGeom prst="rect">
                <a:avLst/>
              </a:prstGeom>
              <a:solidFill>
                <a:srgbClr val="E76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10" name="Rectangle 558">
                <a:extLst>
                  <a:ext uri="{FF2B5EF4-FFF2-40B4-BE49-F238E27FC236}">
                    <a16:creationId xmlns:a16="http://schemas.microsoft.com/office/drawing/2014/main" id="{1B8EA1B4-2E1C-447B-9FBE-C3C23F74488B}"/>
                  </a:ext>
                </a:extLst>
              </p:cNvPr>
              <p:cNvSpPr>
                <a:spLocks noChangeArrowheads="1"/>
              </p:cNvSpPr>
              <p:nvPr/>
            </p:nvSpPr>
            <p:spPr bwMode="auto">
              <a:xfrm>
                <a:off x="4109" y="3551"/>
                <a:ext cx="994" cy="5"/>
              </a:xfrm>
              <a:prstGeom prst="rect">
                <a:avLst/>
              </a:prstGeom>
              <a:solidFill>
                <a:srgbClr val="E66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11" name="Rectangle 559">
                <a:extLst>
                  <a:ext uri="{FF2B5EF4-FFF2-40B4-BE49-F238E27FC236}">
                    <a16:creationId xmlns:a16="http://schemas.microsoft.com/office/drawing/2014/main" id="{3E90DE6E-8211-4A61-9104-414F45AD5A29}"/>
                  </a:ext>
                </a:extLst>
              </p:cNvPr>
              <p:cNvSpPr>
                <a:spLocks noChangeArrowheads="1"/>
              </p:cNvSpPr>
              <p:nvPr/>
            </p:nvSpPr>
            <p:spPr bwMode="auto">
              <a:xfrm>
                <a:off x="4109" y="3556"/>
                <a:ext cx="994" cy="5"/>
              </a:xfrm>
              <a:prstGeom prst="rect">
                <a:avLst/>
              </a:prstGeom>
              <a:solidFill>
                <a:srgbClr val="E56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12" name="Rectangle 560">
                <a:extLst>
                  <a:ext uri="{FF2B5EF4-FFF2-40B4-BE49-F238E27FC236}">
                    <a16:creationId xmlns:a16="http://schemas.microsoft.com/office/drawing/2014/main" id="{EE3DCDDA-68BE-4A3D-BAD7-6237474F2ABF}"/>
                  </a:ext>
                </a:extLst>
              </p:cNvPr>
              <p:cNvSpPr>
                <a:spLocks noChangeArrowheads="1"/>
              </p:cNvSpPr>
              <p:nvPr/>
            </p:nvSpPr>
            <p:spPr bwMode="auto">
              <a:xfrm>
                <a:off x="4109" y="3561"/>
                <a:ext cx="994" cy="4"/>
              </a:xfrm>
              <a:prstGeom prst="rect">
                <a:avLst/>
              </a:prstGeom>
              <a:solidFill>
                <a:srgbClr val="E46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13" name="Rectangle 561">
                <a:extLst>
                  <a:ext uri="{FF2B5EF4-FFF2-40B4-BE49-F238E27FC236}">
                    <a16:creationId xmlns:a16="http://schemas.microsoft.com/office/drawing/2014/main" id="{235F4174-4A6E-4905-B31D-1AFEE79AEE11}"/>
                  </a:ext>
                </a:extLst>
              </p:cNvPr>
              <p:cNvSpPr>
                <a:spLocks noChangeArrowheads="1"/>
              </p:cNvSpPr>
              <p:nvPr/>
            </p:nvSpPr>
            <p:spPr bwMode="auto">
              <a:xfrm>
                <a:off x="4109" y="3565"/>
                <a:ext cx="994" cy="5"/>
              </a:xfrm>
              <a:prstGeom prst="rect">
                <a:avLst/>
              </a:prstGeom>
              <a:solidFill>
                <a:srgbClr val="E26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14" name="Rectangle 562">
                <a:extLst>
                  <a:ext uri="{FF2B5EF4-FFF2-40B4-BE49-F238E27FC236}">
                    <a16:creationId xmlns:a16="http://schemas.microsoft.com/office/drawing/2014/main" id="{27D4F4F2-F9F8-4B71-85D7-5E20FD1F794F}"/>
                  </a:ext>
                </a:extLst>
              </p:cNvPr>
              <p:cNvSpPr>
                <a:spLocks noChangeArrowheads="1"/>
              </p:cNvSpPr>
              <p:nvPr/>
            </p:nvSpPr>
            <p:spPr bwMode="auto">
              <a:xfrm>
                <a:off x="4109" y="3570"/>
                <a:ext cx="994" cy="5"/>
              </a:xfrm>
              <a:prstGeom prst="rect">
                <a:avLst/>
              </a:prstGeom>
              <a:solidFill>
                <a:srgbClr val="E26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15" name="Rectangle 563">
                <a:extLst>
                  <a:ext uri="{FF2B5EF4-FFF2-40B4-BE49-F238E27FC236}">
                    <a16:creationId xmlns:a16="http://schemas.microsoft.com/office/drawing/2014/main" id="{70AD0602-0BF0-4F55-9D3A-F5D92790BDBF}"/>
                  </a:ext>
                </a:extLst>
              </p:cNvPr>
              <p:cNvSpPr>
                <a:spLocks noChangeArrowheads="1"/>
              </p:cNvSpPr>
              <p:nvPr/>
            </p:nvSpPr>
            <p:spPr bwMode="auto">
              <a:xfrm>
                <a:off x="4109" y="3575"/>
                <a:ext cx="994" cy="5"/>
              </a:xfrm>
              <a:prstGeom prst="rect">
                <a:avLst/>
              </a:prstGeom>
              <a:solidFill>
                <a:srgbClr val="E06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16" name="Rectangle 564">
                <a:extLst>
                  <a:ext uri="{FF2B5EF4-FFF2-40B4-BE49-F238E27FC236}">
                    <a16:creationId xmlns:a16="http://schemas.microsoft.com/office/drawing/2014/main" id="{C22F19D4-6EC8-4F27-B2FC-8C7CCB4FC4B4}"/>
                  </a:ext>
                </a:extLst>
              </p:cNvPr>
              <p:cNvSpPr>
                <a:spLocks noChangeArrowheads="1"/>
              </p:cNvSpPr>
              <p:nvPr/>
            </p:nvSpPr>
            <p:spPr bwMode="auto">
              <a:xfrm>
                <a:off x="4109" y="3580"/>
                <a:ext cx="994" cy="5"/>
              </a:xfrm>
              <a:prstGeom prst="rect">
                <a:avLst/>
              </a:prstGeom>
              <a:solidFill>
                <a:srgbClr val="D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17" name="Rectangle 565">
                <a:extLst>
                  <a:ext uri="{FF2B5EF4-FFF2-40B4-BE49-F238E27FC236}">
                    <a16:creationId xmlns:a16="http://schemas.microsoft.com/office/drawing/2014/main" id="{24717707-360C-4FBF-B49F-6D3C6C2A12E9}"/>
                  </a:ext>
                </a:extLst>
              </p:cNvPr>
              <p:cNvSpPr>
                <a:spLocks noChangeArrowheads="1"/>
              </p:cNvSpPr>
              <p:nvPr/>
            </p:nvSpPr>
            <p:spPr bwMode="auto">
              <a:xfrm>
                <a:off x="4109" y="3585"/>
                <a:ext cx="994" cy="4"/>
              </a:xfrm>
              <a:prstGeom prst="rect">
                <a:avLst/>
              </a:prstGeom>
              <a:solidFill>
                <a:srgbClr val="DE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18" name="Rectangle 566">
                <a:extLst>
                  <a:ext uri="{FF2B5EF4-FFF2-40B4-BE49-F238E27FC236}">
                    <a16:creationId xmlns:a16="http://schemas.microsoft.com/office/drawing/2014/main" id="{A154100D-6F8C-4396-9C41-3C5A14460507}"/>
                  </a:ext>
                </a:extLst>
              </p:cNvPr>
              <p:cNvSpPr>
                <a:spLocks noChangeArrowheads="1"/>
              </p:cNvSpPr>
              <p:nvPr/>
            </p:nvSpPr>
            <p:spPr bwMode="auto">
              <a:xfrm>
                <a:off x="4109" y="3589"/>
                <a:ext cx="994" cy="5"/>
              </a:xfrm>
              <a:prstGeom prst="rect">
                <a:avLst/>
              </a:prstGeom>
              <a:solidFill>
                <a:srgbClr val="DD6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19" name="Rectangle 567">
                <a:extLst>
                  <a:ext uri="{FF2B5EF4-FFF2-40B4-BE49-F238E27FC236}">
                    <a16:creationId xmlns:a16="http://schemas.microsoft.com/office/drawing/2014/main" id="{4F5022CA-670D-49C3-812D-D08C4C9D6F91}"/>
                  </a:ext>
                </a:extLst>
              </p:cNvPr>
              <p:cNvSpPr>
                <a:spLocks noChangeArrowheads="1"/>
              </p:cNvSpPr>
              <p:nvPr/>
            </p:nvSpPr>
            <p:spPr bwMode="auto">
              <a:xfrm>
                <a:off x="4109" y="3594"/>
                <a:ext cx="994" cy="5"/>
              </a:xfrm>
              <a:prstGeom prst="rect">
                <a:avLst/>
              </a:prstGeom>
              <a:solidFill>
                <a:srgbClr val="DC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20" name="Rectangle 568">
                <a:extLst>
                  <a:ext uri="{FF2B5EF4-FFF2-40B4-BE49-F238E27FC236}">
                    <a16:creationId xmlns:a16="http://schemas.microsoft.com/office/drawing/2014/main" id="{2694C166-D81E-43CC-BF32-699EB1ADBD01}"/>
                  </a:ext>
                </a:extLst>
              </p:cNvPr>
              <p:cNvSpPr>
                <a:spLocks noChangeArrowheads="1"/>
              </p:cNvSpPr>
              <p:nvPr/>
            </p:nvSpPr>
            <p:spPr bwMode="auto">
              <a:xfrm>
                <a:off x="4109" y="3599"/>
                <a:ext cx="994" cy="5"/>
              </a:xfrm>
              <a:prstGeom prst="rect">
                <a:avLst/>
              </a:prstGeom>
              <a:solidFill>
                <a:srgbClr val="DB6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21" name="Rectangle 569">
                <a:extLst>
                  <a:ext uri="{FF2B5EF4-FFF2-40B4-BE49-F238E27FC236}">
                    <a16:creationId xmlns:a16="http://schemas.microsoft.com/office/drawing/2014/main" id="{FF9D6A66-A08E-4954-8A6E-8ACD6B246127}"/>
                  </a:ext>
                </a:extLst>
              </p:cNvPr>
              <p:cNvSpPr>
                <a:spLocks noChangeArrowheads="1"/>
              </p:cNvSpPr>
              <p:nvPr/>
            </p:nvSpPr>
            <p:spPr bwMode="auto">
              <a:xfrm>
                <a:off x="4109" y="3604"/>
                <a:ext cx="994" cy="5"/>
              </a:xfrm>
              <a:prstGeom prst="rect">
                <a:avLst/>
              </a:prstGeom>
              <a:solidFill>
                <a:srgbClr val="DA6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22" name="Rectangle 570">
                <a:extLst>
                  <a:ext uri="{FF2B5EF4-FFF2-40B4-BE49-F238E27FC236}">
                    <a16:creationId xmlns:a16="http://schemas.microsoft.com/office/drawing/2014/main" id="{79679FB4-0718-4B15-AE46-39ADE3B36652}"/>
                  </a:ext>
                </a:extLst>
              </p:cNvPr>
              <p:cNvSpPr>
                <a:spLocks noChangeArrowheads="1"/>
              </p:cNvSpPr>
              <p:nvPr/>
            </p:nvSpPr>
            <p:spPr bwMode="auto">
              <a:xfrm>
                <a:off x="4109" y="3609"/>
                <a:ext cx="994" cy="4"/>
              </a:xfrm>
              <a:prstGeom prst="rect">
                <a:avLst/>
              </a:prstGeom>
              <a:solidFill>
                <a:srgbClr val="D96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23" name="Rectangle 571">
                <a:extLst>
                  <a:ext uri="{FF2B5EF4-FFF2-40B4-BE49-F238E27FC236}">
                    <a16:creationId xmlns:a16="http://schemas.microsoft.com/office/drawing/2014/main" id="{813CC1C1-6093-48A9-A79D-9A71F4DB28DF}"/>
                  </a:ext>
                </a:extLst>
              </p:cNvPr>
              <p:cNvSpPr>
                <a:spLocks noChangeArrowheads="1"/>
              </p:cNvSpPr>
              <p:nvPr/>
            </p:nvSpPr>
            <p:spPr bwMode="auto">
              <a:xfrm>
                <a:off x="4109" y="3613"/>
                <a:ext cx="994" cy="5"/>
              </a:xfrm>
              <a:prstGeom prst="rect">
                <a:avLst/>
              </a:prstGeom>
              <a:solidFill>
                <a:srgbClr val="D76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24" name="Rectangle 572">
                <a:extLst>
                  <a:ext uri="{FF2B5EF4-FFF2-40B4-BE49-F238E27FC236}">
                    <a16:creationId xmlns:a16="http://schemas.microsoft.com/office/drawing/2014/main" id="{C6E52481-3813-49D4-9669-3B3E3E88B6A6}"/>
                  </a:ext>
                </a:extLst>
              </p:cNvPr>
              <p:cNvSpPr>
                <a:spLocks noChangeArrowheads="1"/>
              </p:cNvSpPr>
              <p:nvPr/>
            </p:nvSpPr>
            <p:spPr bwMode="auto">
              <a:xfrm>
                <a:off x="4109" y="3618"/>
                <a:ext cx="994" cy="5"/>
              </a:xfrm>
              <a:prstGeom prst="rect">
                <a:avLst/>
              </a:prstGeom>
              <a:solidFill>
                <a:srgbClr val="D66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25" name="Rectangle 573">
                <a:extLst>
                  <a:ext uri="{FF2B5EF4-FFF2-40B4-BE49-F238E27FC236}">
                    <a16:creationId xmlns:a16="http://schemas.microsoft.com/office/drawing/2014/main" id="{B6E5B922-0DC9-4E26-8D57-D2F1F856F979}"/>
                  </a:ext>
                </a:extLst>
              </p:cNvPr>
              <p:cNvSpPr>
                <a:spLocks noChangeArrowheads="1"/>
              </p:cNvSpPr>
              <p:nvPr/>
            </p:nvSpPr>
            <p:spPr bwMode="auto">
              <a:xfrm>
                <a:off x="4109" y="3623"/>
                <a:ext cx="994" cy="5"/>
              </a:xfrm>
              <a:prstGeom prst="rect">
                <a:avLst/>
              </a:prstGeom>
              <a:solidFill>
                <a:srgbClr val="D5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26" name="Rectangle 574">
                <a:extLst>
                  <a:ext uri="{FF2B5EF4-FFF2-40B4-BE49-F238E27FC236}">
                    <a16:creationId xmlns:a16="http://schemas.microsoft.com/office/drawing/2014/main" id="{1DD7280B-0D2E-466B-ADEC-70B402CF8ED4}"/>
                  </a:ext>
                </a:extLst>
              </p:cNvPr>
              <p:cNvSpPr>
                <a:spLocks noChangeArrowheads="1"/>
              </p:cNvSpPr>
              <p:nvPr/>
            </p:nvSpPr>
            <p:spPr bwMode="auto">
              <a:xfrm>
                <a:off x="4109" y="3628"/>
                <a:ext cx="994" cy="5"/>
              </a:xfrm>
              <a:prstGeom prst="rect">
                <a:avLst/>
              </a:prstGeom>
              <a:solidFill>
                <a:srgbClr val="D45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27" name="Rectangle 575">
                <a:extLst>
                  <a:ext uri="{FF2B5EF4-FFF2-40B4-BE49-F238E27FC236}">
                    <a16:creationId xmlns:a16="http://schemas.microsoft.com/office/drawing/2014/main" id="{A419369D-ED20-4BDB-A25D-B0C41E117E94}"/>
                  </a:ext>
                </a:extLst>
              </p:cNvPr>
              <p:cNvSpPr>
                <a:spLocks noChangeArrowheads="1"/>
              </p:cNvSpPr>
              <p:nvPr/>
            </p:nvSpPr>
            <p:spPr bwMode="auto">
              <a:xfrm>
                <a:off x="4109" y="3633"/>
                <a:ext cx="994" cy="4"/>
              </a:xfrm>
              <a:prstGeom prst="rect">
                <a:avLst/>
              </a:prstGeom>
              <a:solidFill>
                <a:srgbClr val="D25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28" name="Rectangle 576">
                <a:extLst>
                  <a:ext uri="{FF2B5EF4-FFF2-40B4-BE49-F238E27FC236}">
                    <a16:creationId xmlns:a16="http://schemas.microsoft.com/office/drawing/2014/main" id="{4C0A117F-A976-4D7A-9C69-1AFB5F943C9F}"/>
                  </a:ext>
                </a:extLst>
              </p:cNvPr>
              <p:cNvSpPr>
                <a:spLocks noChangeArrowheads="1"/>
              </p:cNvSpPr>
              <p:nvPr/>
            </p:nvSpPr>
            <p:spPr bwMode="auto">
              <a:xfrm>
                <a:off x="4109" y="3637"/>
                <a:ext cx="994" cy="5"/>
              </a:xfrm>
              <a:prstGeom prst="rect">
                <a:avLst/>
              </a:prstGeom>
              <a:solidFill>
                <a:srgbClr val="D15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29" name="Rectangle 577">
                <a:extLst>
                  <a:ext uri="{FF2B5EF4-FFF2-40B4-BE49-F238E27FC236}">
                    <a16:creationId xmlns:a16="http://schemas.microsoft.com/office/drawing/2014/main" id="{D81F6D70-8A50-47B0-B815-C8B4F960BD3A}"/>
                  </a:ext>
                </a:extLst>
              </p:cNvPr>
              <p:cNvSpPr>
                <a:spLocks noChangeArrowheads="1"/>
              </p:cNvSpPr>
              <p:nvPr/>
            </p:nvSpPr>
            <p:spPr bwMode="auto">
              <a:xfrm>
                <a:off x="4109" y="3642"/>
                <a:ext cx="994" cy="5"/>
              </a:xfrm>
              <a:prstGeom prst="rect">
                <a:avLst/>
              </a:prstGeom>
              <a:solidFill>
                <a:srgbClr val="CF5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30" name="Rectangle 578">
                <a:extLst>
                  <a:ext uri="{FF2B5EF4-FFF2-40B4-BE49-F238E27FC236}">
                    <a16:creationId xmlns:a16="http://schemas.microsoft.com/office/drawing/2014/main" id="{886AD121-677F-4723-AECC-AF15C8C6EE1A}"/>
                  </a:ext>
                </a:extLst>
              </p:cNvPr>
              <p:cNvSpPr>
                <a:spLocks noChangeArrowheads="1"/>
              </p:cNvSpPr>
              <p:nvPr/>
            </p:nvSpPr>
            <p:spPr bwMode="auto">
              <a:xfrm>
                <a:off x="4109" y="3647"/>
                <a:ext cx="994" cy="5"/>
              </a:xfrm>
              <a:prstGeom prst="rect">
                <a:avLst/>
              </a:prstGeom>
              <a:solidFill>
                <a:srgbClr val="CD5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31" name="Rectangle 579">
                <a:extLst>
                  <a:ext uri="{FF2B5EF4-FFF2-40B4-BE49-F238E27FC236}">
                    <a16:creationId xmlns:a16="http://schemas.microsoft.com/office/drawing/2014/main" id="{9C3FACF7-739F-48D3-A115-4F22EBDACD37}"/>
                  </a:ext>
                </a:extLst>
              </p:cNvPr>
              <p:cNvSpPr>
                <a:spLocks noChangeArrowheads="1"/>
              </p:cNvSpPr>
              <p:nvPr/>
            </p:nvSpPr>
            <p:spPr bwMode="auto">
              <a:xfrm>
                <a:off x="4109" y="3652"/>
                <a:ext cx="994" cy="5"/>
              </a:xfrm>
              <a:prstGeom prst="rect">
                <a:avLst/>
              </a:prstGeom>
              <a:solidFill>
                <a:srgbClr val="CB5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32" name="Rectangle 580">
                <a:extLst>
                  <a:ext uri="{FF2B5EF4-FFF2-40B4-BE49-F238E27FC236}">
                    <a16:creationId xmlns:a16="http://schemas.microsoft.com/office/drawing/2014/main" id="{CB83EBE8-EAC7-47E4-96CF-0CD0463C6B17}"/>
                  </a:ext>
                </a:extLst>
              </p:cNvPr>
              <p:cNvSpPr>
                <a:spLocks noChangeArrowheads="1"/>
              </p:cNvSpPr>
              <p:nvPr/>
            </p:nvSpPr>
            <p:spPr bwMode="auto">
              <a:xfrm>
                <a:off x="4109" y="3657"/>
                <a:ext cx="994" cy="4"/>
              </a:xfrm>
              <a:prstGeom prst="rect">
                <a:avLst/>
              </a:prstGeom>
              <a:solidFill>
                <a:srgbClr val="CA5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33" name="Rectangle 581">
                <a:extLst>
                  <a:ext uri="{FF2B5EF4-FFF2-40B4-BE49-F238E27FC236}">
                    <a16:creationId xmlns:a16="http://schemas.microsoft.com/office/drawing/2014/main" id="{82B15D7C-1830-4216-9798-D8153E0BEDE0}"/>
                  </a:ext>
                </a:extLst>
              </p:cNvPr>
              <p:cNvSpPr>
                <a:spLocks noChangeArrowheads="1"/>
              </p:cNvSpPr>
              <p:nvPr/>
            </p:nvSpPr>
            <p:spPr bwMode="auto">
              <a:xfrm>
                <a:off x="4109" y="3661"/>
                <a:ext cx="994" cy="5"/>
              </a:xfrm>
              <a:prstGeom prst="rect">
                <a:avLst/>
              </a:prstGeom>
              <a:solidFill>
                <a:srgbClr val="C85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34" name="Rectangle 582">
                <a:extLst>
                  <a:ext uri="{FF2B5EF4-FFF2-40B4-BE49-F238E27FC236}">
                    <a16:creationId xmlns:a16="http://schemas.microsoft.com/office/drawing/2014/main" id="{F7C786EF-3EC4-42C3-AD57-AB82F612941E}"/>
                  </a:ext>
                </a:extLst>
              </p:cNvPr>
              <p:cNvSpPr>
                <a:spLocks noChangeArrowheads="1"/>
              </p:cNvSpPr>
              <p:nvPr/>
            </p:nvSpPr>
            <p:spPr bwMode="auto">
              <a:xfrm>
                <a:off x="4109" y="3666"/>
                <a:ext cx="994" cy="5"/>
              </a:xfrm>
              <a:prstGeom prst="rect">
                <a:avLst/>
              </a:prstGeom>
              <a:solidFill>
                <a:srgbClr val="C65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35" name="Rectangle 583">
                <a:extLst>
                  <a:ext uri="{FF2B5EF4-FFF2-40B4-BE49-F238E27FC236}">
                    <a16:creationId xmlns:a16="http://schemas.microsoft.com/office/drawing/2014/main" id="{762A6368-CFF5-48CA-B829-D07CBBB854EA}"/>
                  </a:ext>
                </a:extLst>
              </p:cNvPr>
              <p:cNvSpPr>
                <a:spLocks noChangeArrowheads="1"/>
              </p:cNvSpPr>
              <p:nvPr/>
            </p:nvSpPr>
            <p:spPr bwMode="auto">
              <a:xfrm>
                <a:off x="4109" y="3671"/>
                <a:ext cx="994" cy="5"/>
              </a:xfrm>
              <a:prstGeom prst="rect">
                <a:avLst/>
              </a:prstGeom>
              <a:solidFill>
                <a:srgbClr val="C55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36" name="Rectangle 584">
                <a:extLst>
                  <a:ext uri="{FF2B5EF4-FFF2-40B4-BE49-F238E27FC236}">
                    <a16:creationId xmlns:a16="http://schemas.microsoft.com/office/drawing/2014/main" id="{1CDC7B9C-5F9C-489A-AF84-5B08A72043D0}"/>
                  </a:ext>
                </a:extLst>
              </p:cNvPr>
              <p:cNvSpPr>
                <a:spLocks noChangeArrowheads="1"/>
              </p:cNvSpPr>
              <p:nvPr/>
            </p:nvSpPr>
            <p:spPr bwMode="auto">
              <a:xfrm>
                <a:off x="4109" y="3676"/>
                <a:ext cx="994" cy="5"/>
              </a:xfrm>
              <a:prstGeom prst="rect">
                <a:avLst/>
              </a:prstGeom>
              <a:solidFill>
                <a:srgbClr val="C35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37" name="Rectangle 585">
                <a:extLst>
                  <a:ext uri="{FF2B5EF4-FFF2-40B4-BE49-F238E27FC236}">
                    <a16:creationId xmlns:a16="http://schemas.microsoft.com/office/drawing/2014/main" id="{E1F04A26-F491-447F-9EBA-03529153E410}"/>
                  </a:ext>
                </a:extLst>
              </p:cNvPr>
              <p:cNvSpPr>
                <a:spLocks noChangeArrowheads="1"/>
              </p:cNvSpPr>
              <p:nvPr/>
            </p:nvSpPr>
            <p:spPr bwMode="auto">
              <a:xfrm>
                <a:off x="4109" y="3681"/>
                <a:ext cx="994" cy="5"/>
              </a:xfrm>
              <a:prstGeom prst="rect">
                <a:avLst/>
              </a:prstGeom>
              <a:solidFill>
                <a:srgbClr val="C15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38" name="Rectangle 586">
                <a:extLst>
                  <a:ext uri="{FF2B5EF4-FFF2-40B4-BE49-F238E27FC236}">
                    <a16:creationId xmlns:a16="http://schemas.microsoft.com/office/drawing/2014/main" id="{3EAAEA59-175D-4695-BF91-E7A5B5D4DAB3}"/>
                  </a:ext>
                </a:extLst>
              </p:cNvPr>
              <p:cNvSpPr>
                <a:spLocks noChangeArrowheads="1"/>
              </p:cNvSpPr>
              <p:nvPr/>
            </p:nvSpPr>
            <p:spPr bwMode="auto">
              <a:xfrm>
                <a:off x="4109" y="3686"/>
                <a:ext cx="994" cy="4"/>
              </a:xfrm>
              <a:prstGeom prst="rect">
                <a:avLst/>
              </a:prstGeom>
              <a:solidFill>
                <a:srgbClr val="C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39" name="Rectangle 587">
                <a:extLst>
                  <a:ext uri="{FF2B5EF4-FFF2-40B4-BE49-F238E27FC236}">
                    <a16:creationId xmlns:a16="http://schemas.microsoft.com/office/drawing/2014/main" id="{FA7CA1C6-D21F-4977-AE16-2F9CFDDCD1F2}"/>
                  </a:ext>
                </a:extLst>
              </p:cNvPr>
              <p:cNvSpPr>
                <a:spLocks noChangeArrowheads="1"/>
              </p:cNvSpPr>
              <p:nvPr/>
            </p:nvSpPr>
            <p:spPr bwMode="auto">
              <a:xfrm>
                <a:off x="4109" y="3690"/>
                <a:ext cx="994" cy="5"/>
              </a:xfrm>
              <a:prstGeom prst="rect">
                <a:avLst/>
              </a:prstGeom>
              <a:solidFill>
                <a:srgbClr val="BE5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40" name="Rectangle 588">
                <a:extLst>
                  <a:ext uri="{FF2B5EF4-FFF2-40B4-BE49-F238E27FC236}">
                    <a16:creationId xmlns:a16="http://schemas.microsoft.com/office/drawing/2014/main" id="{4DFDCD7B-1C62-4595-84D7-64EFB4CCA369}"/>
                  </a:ext>
                </a:extLst>
              </p:cNvPr>
              <p:cNvSpPr>
                <a:spLocks noChangeArrowheads="1"/>
              </p:cNvSpPr>
              <p:nvPr/>
            </p:nvSpPr>
            <p:spPr bwMode="auto">
              <a:xfrm>
                <a:off x="4109" y="3695"/>
                <a:ext cx="994" cy="5"/>
              </a:xfrm>
              <a:prstGeom prst="rect">
                <a:avLst/>
              </a:prstGeom>
              <a:solidFill>
                <a:srgbClr val="BD5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41" name="Rectangle 589">
                <a:extLst>
                  <a:ext uri="{FF2B5EF4-FFF2-40B4-BE49-F238E27FC236}">
                    <a16:creationId xmlns:a16="http://schemas.microsoft.com/office/drawing/2014/main" id="{B1FA8451-EFCE-4767-A69A-0FE578FDA7A9}"/>
                  </a:ext>
                </a:extLst>
              </p:cNvPr>
              <p:cNvSpPr>
                <a:spLocks noChangeArrowheads="1"/>
              </p:cNvSpPr>
              <p:nvPr/>
            </p:nvSpPr>
            <p:spPr bwMode="auto">
              <a:xfrm>
                <a:off x="4109" y="3700"/>
                <a:ext cx="994" cy="5"/>
              </a:xfrm>
              <a:prstGeom prst="rect">
                <a:avLst/>
              </a:prstGeom>
              <a:solidFill>
                <a:srgbClr val="BB5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42" name="Rectangle 590">
                <a:extLst>
                  <a:ext uri="{FF2B5EF4-FFF2-40B4-BE49-F238E27FC236}">
                    <a16:creationId xmlns:a16="http://schemas.microsoft.com/office/drawing/2014/main" id="{D4541016-8D65-4CE8-83B2-BEAF2B25D348}"/>
                  </a:ext>
                </a:extLst>
              </p:cNvPr>
              <p:cNvSpPr>
                <a:spLocks noChangeArrowheads="1"/>
              </p:cNvSpPr>
              <p:nvPr/>
            </p:nvSpPr>
            <p:spPr bwMode="auto">
              <a:xfrm>
                <a:off x="4109" y="3705"/>
                <a:ext cx="994" cy="5"/>
              </a:xfrm>
              <a:prstGeom prst="rect">
                <a:avLst/>
              </a:prstGeom>
              <a:solidFill>
                <a:srgbClr val="B95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43" name="Rectangle 591">
                <a:extLst>
                  <a:ext uri="{FF2B5EF4-FFF2-40B4-BE49-F238E27FC236}">
                    <a16:creationId xmlns:a16="http://schemas.microsoft.com/office/drawing/2014/main" id="{51DF355B-77C4-4524-A4A6-789439C50D0A}"/>
                  </a:ext>
                </a:extLst>
              </p:cNvPr>
              <p:cNvSpPr>
                <a:spLocks noChangeArrowheads="1"/>
              </p:cNvSpPr>
              <p:nvPr/>
            </p:nvSpPr>
            <p:spPr bwMode="auto">
              <a:xfrm>
                <a:off x="4109" y="3710"/>
                <a:ext cx="994" cy="4"/>
              </a:xfrm>
              <a:prstGeom prst="rect">
                <a:avLst/>
              </a:prstGeom>
              <a:solidFill>
                <a:srgbClr val="B85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44" name="Rectangle 592">
                <a:extLst>
                  <a:ext uri="{FF2B5EF4-FFF2-40B4-BE49-F238E27FC236}">
                    <a16:creationId xmlns:a16="http://schemas.microsoft.com/office/drawing/2014/main" id="{9928482A-F38B-4BC7-9B4D-8AFBB7472ADC}"/>
                  </a:ext>
                </a:extLst>
              </p:cNvPr>
              <p:cNvSpPr>
                <a:spLocks noChangeArrowheads="1"/>
              </p:cNvSpPr>
              <p:nvPr/>
            </p:nvSpPr>
            <p:spPr bwMode="auto">
              <a:xfrm>
                <a:off x="4109" y="3714"/>
                <a:ext cx="994" cy="5"/>
              </a:xfrm>
              <a:prstGeom prst="rect">
                <a:avLst/>
              </a:prstGeom>
              <a:solidFill>
                <a:srgbClr val="B64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45" name="Rectangle 593">
                <a:extLst>
                  <a:ext uri="{FF2B5EF4-FFF2-40B4-BE49-F238E27FC236}">
                    <a16:creationId xmlns:a16="http://schemas.microsoft.com/office/drawing/2014/main" id="{25D7F083-E3C2-48C6-8F6D-C819138A6B0C}"/>
                  </a:ext>
                </a:extLst>
              </p:cNvPr>
              <p:cNvSpPr>
                <a:spLocks noChangeArrowheads="1"/>
              </p:cNvSpPr>
              <p:nvPr/>
            </p:nvSpPr>
            <p:spPr bwMode="auto">
              <a:xfrm>
                <a:off x="4109" y="3719"/>
                <a:ext cx="994" cy="5"/>
              </a:xfrm>
              <a:prstGeom prst="rect">
                <a:avLst/>
              </a:prstGeom>
              <a:solidFill>
                <a:srgbClr val="B44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46" name="Rectangle 594">
                <a:extLst>
                  <a:ext uri="{FF2B5EF4-FFF2-40B4-BE49-F238E27FC236}">
                    <a16:creationId xmlns:a16="http://schemas.microsoft.com/office/drawing/2014/main" id="{8287895D-D34C-42B2-8854-36E33232A86B}"/>
                  </a:ext>
                </a:extLst>
              </p:cNvPr>
              <p:cNvSpPr>
                <a:spLocks noChangeArrowheads="1"/>
              </p:cNvSpPr>
              <p:nvPr/>
            </p:nvSpPr>
            <p:spPr bwMode="auto">
              <a:xfrm>
                <a:off x="4109" y="3724"/>
                <a:ext cx="994" cy="5"/>
              </a:xfrm>
              <a:prstGeom prst="rect">
                <a:avLst/>
              </a:prstGeom>
              <a:solidFill>
                <a:srgbClr val="B34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47" name="Rectangle 595">
                <a:extLst>
                  <a:ext uri="{FF2B5EF4-FFF2-40B4-BE49-F238E27FC236}">
                    <a16:creationId xmlns:a16="http://schemas.microsoft.com/office/drawing/2014/main" id="{F4F5ADA9-E1E0-4F77-94CC-40CC49ECA236}"/>
                  </a:ext>
                </a:extLst>
              </p:cNvPr>
              <p:cNvSpPr>
                <a:spLocks noChangeArrowheads="1"/>
              </p:cNvSpPr>
              <p:nvPr/>
            </p:nvSpPr>
            <p:spPr bwMode="auto">
              <a:xfrm>
                <a:off x="4109" y="3729"/>
                <a:ext cx="994" cy="5"/>
              </a:xfrm>
              <a:prstGeom prst="rect">
                <a:avLst/>
              </a:prstGeom>
              <a:solidFill>
                <a:srgbClr val="B14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48" name="Rectangle 596">
                <a:extLst>
                  <a:ext uri="{FF2B5EF4-FFF2-40B4-BE49-F238E27FC236}">
                    <a16:creationId xmlns:a16="http://schemas.microsoft.com/office/drawing/2014/main" id="{015BA900-7717-4715-8CB0-60A2180D34A0}"/>
                  </a:ext>
                </a:extLst>
              </p:cNvPr>
              <p:cNvSpPr>
                <a:spLocks noChangeArrowheads="1"/>
              </p:cNvSpPr>
              <p:nvPr/>
            </p:nvSpPr>
            <p:spPr bwMode="auto">
              <a:xfrm>
                <a:off x="4109" y="3734"/>
                <a:ext cx="994" cy="4"/>
              </a:xfrm>
              <a:prstGeom prst="rect">
                <a:avLst/>
              </a:prstGeom>
              <a:solidFill>
                <a:srgbClr val="AF4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49" name="Rectangle 597">
                <a:extLst>
                  <a:ext uri="{FF2B5EF4-FFF2-40B4-BE49-F238E27FC236}">
                    <a16:creationId xmlns:a16="http://schemas.microsoft.com/office/drawing/2014/main" id="{64242A3D-13DF-4503-97C8-CAA422627D20}"/>
                  </a:ext>
                </a:extLst>
              </p:cNvPr>
              <p:cNvSpPr>
                <a:spLocks noChangeArrowheads="1"/>
              </p:cNvSpPr>
              <p:nvPr/>
            </p:nvSpPr>
            <p:spPr bwMode="auto">
              <a:xfrm>
                <a:off x="4109" y="3738"/>
                <a:ext cx="994" cy="5"/>
              </a:xfrm>
              <a:prstGeom prst="rect">
                <a:avLst/>
              </a:prstGeom>
              <a:solidFill>
                <a:srgbClr val="AD4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50" name="Rectangle 598">
                <a:extLst>
                  <a:ext uri="{FF2B5EF4-FFF2-40B4-BE49-F238E27FC236}">
                    <a16:creationId xmlns:a16="http://schemas.microsoft.com/office/drawing/2014/main" id="{B7E12259-9EC6-446E-A16E-723A680489AF}"/>
                  </a:ext>
                </a:extLst>
              </p:cNvPr>
              <p:cNvSpPr>
                <a:spLocks noChangeArrowheads="1"/>
              </p:cNvSpPr>
              <p:nvPr/>
            </p:nvSpPr>
            <p:spPr bwMode="auto">
              <a:xfrm>
                <a:off x="4109" y="3743"/>
                <a:ext cx="994" cy="5"/>
              </a:xfrm>
              <a:prstGeom prst="rect">
                <a:avLst/>
              </a:prstGeom>
              <a:solidFill>
                <a:srgbClr val="AC4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51" name="Rectangle 599">
                <a:extLst>
                  <a:ext uri="{FF2B5EF4-FFF2-40B4-BE49-F238E27FC236}">
                    <a16:creationId xmlns:a16="http://schemas.microsoft.com/office/drawing/2014/main" id="{8FF14CB5-90AA-463D-AAE3-FD03D049ED23}"/>
                  </a:ext>
                </a:extLst>
              </p:cNvPr>
              <p:cNvSpPr>
                <a:spLocks noChangeArrowheads="1"/>
              </p:cNvSpPr>
              <p:nvPr/>
            </p:nvSpPr>
            <p:spPr bwMode="auto">
              <a:xfrm>
                <a:off x="4109" y="3748"/>
                <a:ext cx="994" cy="5"/>
              </a:xfrm>
              <a:prstGeom prst="rect">
                <a:avLst/>
              </a:prstGeom>
              <a:solidFill>
                <a:srgbClr val="AA4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52" name="Rectangle 600">
                <a:extLst>
                  <a:ext uri="{FF2B5EF4-FFF2-40B4-BE49-F238E27FC236}">
                    <a16:creationId xmlns:a16="http://schemas.microsoft.com/office/drawing/2014/main" id="{4708FCE7-1C70-47E4-B1F5-B2DB1F4166E1}"/>
                  </a:ext>
                </a:extLst>
              </p:cNvPr>
              <p:cNvSpPr>
                <a:spLocks noChangeArrowheads="1"/>
              </p:cNvSpPr>
              <p:nvPr/>
            </p:nvSpPr>
            <p:spPr bwMode="auto">
              <a:xfrm>
                <a:off x="4109" y="3753"/>
                <a:ext cx="994" cy="5"/>
              </a:xfrm>
              <a:prstGeom prst="rect">
                <a:avLst/>
              </a:prstGeom>
              <a:solidFill>
                <a:srgbClr val="A84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53" name="Rectangle 601">
                <a:extLst>
                  <a:ext uri="{FF2B5EF4-FFF2-40B4-BE49-F238E27FC236}">
                    <a16:creationId xmlns:a16="http://schemas.microsoft.com/office/drawing/2014/main" id="{16EA6675-9409-4E01-A5A0-923FCBEBDCE0}"/>
                  </a:ext>
                </a:extLst>
              </p:cNvPr>
              <p:cNvSpPr>
                <a:spLocks noChangeArrowheads="1"/>
              </p:cNvSpPr>
              <p:nvPr/>
            </p:nvSpPr>
            <p:spPr bwMode="auto">
              <a:xfrm>
                <a:off x="4109" y="3758"/>
                <a:ext cx="994" cy="4"/>
              </a:xfrm>
              <a:prstGeom prst="rect">
                <a:avLst/>
              </a:prstGeom>
              <a:solidFill>
                <a:srgbClr val="A64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54" name="Rectangle 602">
                <a:extLst>
                  <a:ext uri="{FF2B5EF4-FFF2-40B4-BE49-F238E27FC236}">
                    <a16:creationId xmlns:a16="http://schemas.microsoft.com/office/drawing/2014/main" id="{6AF18130-23A8-4669-A848-1C9E3245B521}"/>
                  </a:ext>
                </a:extLst>
              </p:cNvPr>
              <p:cNvSpPr>
                <a:spLocks noChangeArrowheads="1"/>
              </p:cNvSpPr>
              <p:nvPr/>
            </p:nvSpPr>
            <p:spPr bwMode="auto">
              <a:xfrm>
                <a:off x="4109" y="3762"/>
                <a:ext cx="994" cy="5"/>
              </a:xfrm>
              <a:prstGeom prst="rect">
                <a:avLst/>
              </a:prstGeom>
              <a:solidFill>
                <a:srgbClr val="A54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55" name="Rectangle 603">
                <a:extLst>
                  <a:ext uri="{FF2B5EF4-FFF2-40B4-BE49-F238E27FC236}">
                    <a16:creationId xmlns:a16="http://schemas.microsoft.com/office/drawing/2014/main" id="{C12F656A-6128-400A-9230-C959444DB4B8}"/>
                  </a:ext>
                </a:extLst>
              </p:cNvPr>
              <p:cNvSpPr>
                <a:spLocks noChangeArrowheads="1"/>
              </p:cNvSpPr>
              <p:nvPr/>
            </p:nvSpPr>
            <p:spPr bwMode="auto">
              <a:xfrm>
                <a:off x="4109" y="3767"/>
                <a:ext cx="994" cy="5"/>
              </a:xfrm>
              <a:prstGeom prst="rect">
                <a:avLst/>
              </a:prstGeom>
              <a:solidFill>
                <a:srgbClr val="A34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56" name="Rectangle 604">
                <a:extLst>
                  <a:ext uri="{FF2B5EF4-FFF2-40B4-BE49-F238E27FC236}">
                    <a16:creationId xmlns:a16="http://schemas.microsoft.com/office/drawing/2014/main" id="{277E7D1D-75DE-49BA-976D-796CE689E676}"/>
                  </a:ext>
                </a:extLst>
              </p:cNvPr>
              <p:cNvSpPr>
                <a:spLocks noChangeArrowheads="1"/>
              </p:cNvSpPr>
              <p:nvPr/>
            </p:nvSpPr>
            <p:spPr bwMode="auto">
              <a:xfrm>
                <a:off x="4109" y="3772"/>
                <a:ext cx="994" cy="5"/>
              </a:xfrm>
              <a:prstGeom prst="rect">
                <a:avLst/>
              </a:prstGeom>
              <a:solidFill>
                <a:srgbClr val="A14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57" name="Rectangle 605">
                <a:extLst>
                  <a:ext uri="{FF2B5EF4-FFF2-40B4-BE49-F238E27FC236}">
                    <a16:creationId xmlns:a16="http://schemas.microsoft.com/office/drawing/2014/main" id="{3F7A077B-2B82-439C-B6F5-2D4653F1DFD6}"/>
                  </a:ext>
                </a:extLst>
              </p:cNvPr>
              <p:cNvSpPr>
                <a:spLocks noChangeArrowheads="1"/>
              </p:cNvSpPr>
              <p:nvPr/>
            </p:nvSpPr>
            <p:spPr bwMode="auto">
              <a:xfrm>
                <a:off x="4109" y="3777"/>
                <a:ext cx="994" cy="5"/>
              </a:xfrm>
              <a:prstGeom prst="rect">
                <a:avLst/>
              </a:prstGeom>
              <a:solidFill>
                <a:srgbClr val="A04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58" name="Rectangle 606">
                <a:extLst>
                  <a:ext uri="{FF2B5EF4-FFF2-40B4-BE49-F238E27FC236}">
                    <a16:creationId xmlns:a16="http://schemas.microsoft.com/office/drawing/2014/main" id="{F9F549AE-4BD9-4E90-9318-EEE527144AB4}"/>
                  </a:ext>
                </a:extLst>
              </p:cNvPr>
              <p:cNvSpPr>
                <a:spLocks noChangeArrowheads="1"/>
              </p:cNvSpPr>
              <p:nvPr/>
            </p:nvSpPr>
            <p:spPr bwMode="auto">
              <a:xfrm>
                <a:off x="4109" y="3782"/>
                <a:ext cx="994" cy="4"/>
              </a:xfrm>
              <a:prstGeom prst="rect">
                <a:avLst/>
              </a:prstGeom>
              <a:solidFill>
                <a:srgbClr val="9E4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grpSp>
        <p:sp>
          <p:nvSpPr>
            <p:cNvPr id="29" name="Rectangle 608">
              <a:extLst>
                <a:ext uri="{FF2B5EF4-FFF2-40B4-BE49-F238E27FC236}">
                  <a16:creationId xmlns:a16="http://schemas.microsoft.com/office/drawing/2014/main" id="{3E5C7D70-8A24-42E7-B00E-DED925E1C714}"/>
                </a:ext>
              </a:extLst>
            </p:cNvPr>
            <p:cNvSpPr>
              <a:spLocks noChangeArrowheads="1"/>
            </p:cNvSpPr>
            <p:nvPr/>
          </p:nvSpPr>
          <p:spPr bwMode="auto">
            <a:xfrm>
              <a:off x="4109" y="3786"/>
              <a:ext cx="994" cy="5"/>
            </a:xfrm>
            <a:prstGeom prst="rect">
              <a:avLst/>
            </a:prstGeom>
            <a:solidFill>
              <a:srgbClr val="9C4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0" name="Rectangle 609">
              <a:extLst>
                <a:ext uri="{FF2B5EF4-FFF2-40B4-BE49-F238E27FC236}">
                  <a16:creationId xmlns:a16="http://schemas.microsoft.com/office/drawing/2014/main" id="{CB8ED39E-9B3D-41F6-9135-688445027852}"/>
                </a:ext>
              </a:extLst>
            </p:cNvPr>
            <p:cNvSpPr>
              <a:spLocks noChangeArrowheads="1"/>
            </p:cNvSpPr>
            <p:nvPr/>
          </p:nvSpPr>
          <p:spPr bwMode="auto">
            <a:xfrm>
              <a:off x="4109" y="3791"/>
              <a:ext cx="994" cy="5"/>
            </a:xfrm>
            <a:prstGeom prst="rect">
              <a:avLst/>
            </a:prstGeom>
            <a:solidFill>
              <a:srgbClr val="9B4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1" name="Rectangle 610">
              <a:extLst>
                <a:ext uri="{FF2B5EF4-FFF2-40B4-BE49-F238E27FC236}">
                  <a16:creationId xmlns:a16="http://schemas.microsoft.com/office/drawing/2014/main" id="{62996BF0-B67C-4525-9B39-EC7CCEB1AD5F}"/>
                </a:ext>
              </a:extLst>
            </p:cNvPr>
            <p:cNvSpPr>
              <a:spLocks noChangeArrowheads="1"/>
            </p:cNvSpPr>
            <p:nvPr/>
          </p:nvSpPr>
          <p:spPr bwMode="auto">
            <a:xfrm>
              <a:off x="4109" y="3796"/>
              <a:ext cx="994" cy="5"/>
            </a:xfrm>
            <a:prstGeom prst="rect">
              <a:avLst/>
            </a:prstGeom>
            <a:solidFill>
              <a:srgbClr val="994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2" name="Rectangle 611">
              <a:extLst>
                <a:ext uri="{FF2B5EF4-FFF2-40B4-BE49-F238E27FC236}">
                  <a16:creationId xmlns:a16="http://schemas.microsoft.com/office/drawing/2014/main" id="{1002CA4C-556F-4B8A-A250-A739EDC3471E}"/>
                </a:ext>
              </a:extLst>
            </p:cNvPr>
            <p:cNvSpPr>
              <a:spLocks noChangeArrowheads="1"/>
            </p:cNvSpPr>
            <p:nvPr/>
          </p:nvSpPr>
          <p:spPr bwMode="auto">
            <a:xfrm>
              <a:off x="4109" y="3801"/>
              <a:ext cx="994" cy="5"/>
            </a:xfrm>
            <a:prstGeom prst="rect">
              <a:avLst/>
            </a:prstGeom>
            <a:solidFill>
              <a:srgbClr val="983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3" name="Rectangle 612">
              <a:extLst>
                <a:ext uri="{FF2B5EF4-FFF2-40B4-BE49-F238E27FC236}">
                  <a16:creationId xmlns:a16="http://schemas.microsoft.com/office/drawing/2014/main" id="{3F41B029-01AB-4D70-8E8E-6B96B2D8D28E}"/>
                </a:ext>
              </a:extLst>
            </p:cNvPr>
            <p:cNvSpPr>
              <a:spLocks noChangeArrowheads="1"/>
            </p:cNvSpPr>
            <p:nvPr/>
          </p:nvSpPr>
          <p:spPr bwMode="auto">
            <a:xfrm>
              <a:off x="4109" y="3806"/>
              <a:ext cx="994" cy="4"/>
            </a:xfrm>
            <a:prstGeom prst="rect">
              <a:avLst/>
            </a:prstGeom>
            <a:solidFill>
              <a:srgbClr val="963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4" name="Rectangle 613">
              <a:extLst>
                <a:ext uri="{FF2B5EF4-FFF2-40B4-BE49-F238E27FC236}">
                  <a16:creationId xmlns:a16="http://schemas.microsoft.com/office/drawing/2014/main" id="{719562D3-8709-4EEC-8AD4-F81F28E6A3F5}"/>
                </a:ext>
              </a:extLst>
            </p:cNvPr>
            <p:cNvSpPr>
              <a:spLocks noChangeArrowheads="1"/>
            </p:cNvSpPr>
            <p:nvPr/>
          </p:nvSpPr>
          <p:spPr bwMode="auto">
            <a:xfrm>
              <a:off x="4109" y="3810"/>
              <a:ext cx="994" cy="5"/>
            </a:xfrm>
            <a:prstGeom prst="rect">
              <a:avLst/>
            </a:prstGeom>
            <a:solidFill>
              <a:srgbClr val="943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5" name="Rectangle 614">
              <a:extLst>
                <a:ext uri="{FF2B5EF4-FFF2-40B4-BE49-F238E27FC236}">
                  <a16:creationId xmlns:a16="http://schemas.microsoft.com/office/drawing/2014/main" id="{A6694DB0-EEC6-4E35-A2FD-02940BFF40A2}"/>
                </a:ext>
              </a:extLst>
            </p:cNvPr>
            <p:cNvSpPr>
              <a:spLocks noChangeArrowheads="1"/>
            </p:cNvSpPr>
            <p:nvPr/>
          </p:nvSpPr>
          <p:spPr bwMode="auto">
            <a:xfrm>
              <a:off x="4109" y="3815"/>
              <a:ext cx="994" cy="5"/>
            </a:xfrm>
            <a:prstGeom prst="rect">
              <a:avLst/>
            </a:prstGeom>
            <a:solidFill>
              <a:srgbClr val="933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6" name="Rectangle 615">
              <a:extLst>
                <a:ext uri="{FF2B5EF4-FFF2-40B4-BE49-F238E27FC236}">
                  <a16:creationId xmlns:a16="http://schemas.microsoft.com/office/drawing/2014/main" id="{DECD6F4F-5B58-4980-918B-D1E804197541}"/>
                </a:ext>
              </a:extLst>
            </p:cNvPr>
            <p:cNvSpPr>
              <a:spLocks noChangeArrowheads="1"/>
            </p:cNvSpPr>
            <p:nvPr/>
          </p:nvSpPr>
          <p:spPr bwMode="auto">
            <a:xfrm>
              <a:off x="4109" y="3820"/>
              <a:ext cx="994" cy="5"/>
            </a:xfrm>
            <a:prstGeom prst="rect">
              <a:avLst/>
            </a:prstGeom>
            <a:solidFill>
              <a:srgbClr val="91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7" name="Rectangle 616">
              <a:extLst>
                <a:ext uri="{FF2B5EF4-FFF2-40B4-BE49-F238E27FC236}">
                  <a16:creationId xmlns:a16="http://schemas.microsoft.com/office/drawing/2014/main" id="{EBA43356-547A-4D2B-A681-6CAB398BA111}"/>
                </a:ext>
              </a:extLst>
            </p:cNvPr>
            <p:cNvSpPr>
              <a:spLocks noChangeArrowheads="1"/>
            </p:cNvSpPr>
            <p:nvPr/>
          </p:nvSpPr>
          <p:spPr bwMode="auto">
            <a:xfrm>
              <a:off x="4109" y="3825"/>
              <a:ext cx="994" cy="5"/>
            </a:xfrm>
            <a:prstGeom prst="rect">
              <a:avLst/>
            </a:prstGeom>
            <a:solidFill>
              <a:srgbClr val="8F3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8" name="Rectangle 617">
              <a:extLst>
                <a:ext uri="{FF2B5EF4-FFF2-40B4-BE49-F238E27FC236}">
                  <a16:creationId xmlns:a16="http://schemas.microsoft.com/office/drawing/2014/main" id="{0707C784-39D3-4323-9BA8-F7CC405739D5}"/>
                </a:ext>
              </a:extLst>
            </p:cNvPr>
            <p:cNvSpPr>
              <a:spLocks noChangeArrowheads="1"/>
            </p:cNvSpPr>
            <p:nvPr/>
          </p:nvSpPr>
          <p:spPr bwMode="auto">
            <a:xfrm>
              <a:off x="4109" y="3830"/>
              <a:ext cx="994" cy="5"/>
            </a:xfrm>
            <a:prstGeom prst="rect">
              <a:avLst/>
            </a:prstGeom>
            <a:solidFill>
              <a:srgbClr val="8E3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39" name="Rectangle 618">
              <a:extLst>
                <a:ext uri="{FF2B5EF4-FFF2-40B4-BE49-F238E27FC236}">
                  <a16:creationId xmlns:a16="http://schemas.microsoft.com/office/drawing/2014/main" id="{30EE5C45-2F01-4E51-A2F7-C559D536291D}"/>
                </a:ext>
              </a:extLst>
            </p:cNvPr>
            <p:cNvSpPr>
              <a:spLocks noChangeArrowheads="1"/>
            </p:cNvSpPr>
            <p:nvPr/>
          </p:nvSpPr>
          <p:spPr bwMode="auto">
            <a:xfrm>
              <a:off x="4109" y="3835"/>
              <a:ext cx="994" cy="4"/>
            </a:xfrm>
            <a:prstGeom prst="rect">
              <a:avLst/>
            </a:prstGeom>
            <a:solidFill>
              <a:srgbClr val="8C3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40" name="Rectangle 619">
              <a:extLst>
                <a:ext uri="{FF2B5EF4-FFF2-40B4-BE49-F238E27FC236}">
                  <a16:creationId xmlns:a16="http://schemas.microsoft.com/office/drawing/2014/main" id="{76693153-8711-4BEB-9129-7F9678A6B496}"/>
                </a:ext>
              </a:extLst>
            </p:cNvPr>
            <p:cNvSpPr>
              <a:spLocks noChangeArrowheads="1"/>
            </p:cNvSpPr>
            <p:nvPr/>
          </p:nvSpPr>
          <p:spPr bwMode="auto">
            <a:xfrm>
              <a:off x="4109" y="3839"/>
              <a:ext cx="994" cy="5"/>
            </a:xfrm>
            <a:prstGeom prst="rect">
              <a:avLst/>
            </a:prstGeom>
            <a:solidFill>
              <a:srgbClr val="8A3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41" name="Rectangle 620">
              <a:extLst>
                <a:ext uri="{FF2B5EF4-FFF2-40B4-BE49-F238E27FC236}">
                  <a16:creationId xmlns:a16="http://schemas.microsoft.com/office/drawing/2014/main" id="{4AE64F67-D6E5-481C-B6BC-946BA2791335}"/>
                </a:ext>
              </a:extLst>
            </p:cNvPr>
            <p:cNvSpPr>
              <a:spLocks noChangeArrowheads="1"/>
            </p:cNvSpPr>
            <p:nvPr/>
          </p:nvSpPr>
          <p:spPr bwMode="auto">
            <a:xfrm>
              <a:off x="4109" y="3844"/>
              <a:ext cx="994" cy="5"/>
            </a:xfrm>
            <a:prstGeom prst="rect">
              <a:avLst/>
            </a:prstGeom>
            <a:solidFill>
              <a:srgbClr val="883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42" name="Rectangle 621">
              <a:extLst>
                <a:ext uri="{FF2B5EF4-FFF2-40B4-BE49-F238E27FC236}">
                  <a16:creationId xmlns:a16="http://schemas.microsoft.com/office/drawing/2014/main" id="{7003BBDA-6F5C-4044-BCAC-8EDCDC5C7B93}"/>
                </a:ext>
              </a:extLst>
            </p:cNvPr>
            <p:cNvSpPr>
              <a:spLocks noChangeArrowheads="1"/>
            </p:cNvSpPr>
            <p:nvPr/>
          </p:nvSpPr>
          <p:spPr bwMode="auto">
            <a:xfrm>
              <a:off x="4109" y="3849"/>
              <a:ext cx="994" cy="5"/>
            </a:xfrm>
            <a:prstGeom prst="rect">
              <a:avLst/>
            </a:prstGeom>
            <a:solidFill>
              <a:srgbClr val="873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43" name="Rectangle 622">
              <a:extLst>
                <a:ext uri="{FF2B5EF4-FFF2-40B4-BE49-F238E27FC236}">
                  <a16:creationId xmlns:a16="http://schemas.microsoft.com/office/drawing/2014/main" id="{F72EC042-D92E-483D-9FE0-D2C562F604E8}"/>
                </a:ext>
              </a:extLst>
            </p:cNvPr>
            <p:cNvSpPr>
              <a:spLocks noChangeArrowheads="1"/>
            </p:cNvSpPr>
            <p:nvPr/>
          </p:nvSpPr>
          <p:spPr bwMode="auto">
            <a:xfrm>
              <a:off x="4114" y="3407"/>
              <a:ext cx="994" cy="452"/>
            </a:xfrm>
            <a:prstGeom prst="rect">
              <a:avLst/>
            </a:prstGeom>
            <a:noFill/>
            <a:ln w="15875">
              <a:solidFill>
                <a:srgbClr val="F088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44" name="Rectangle 623">
              <a:extLst>
                <a:ext uri="{FF2B5EF4-FFF2-40B4-BE49-F238E27FC236}">
                  <a16:creationId xmlns:a16="http://schemas.microsoft.com/office/drawing/2014/main" id="{BBA019C9-3DBE-42DA-BA3B-4F1ACE884CFE}"/>
                </a:ext>
              </a:extLst>
            </p:cNvPr>
            <p:cNvSpPr>
              <a:spLocks noChangeArrowheads="1"/>
            </p:cNvSpPr>
            <p:nvPr/>
          </p:nvSpPr>
          <p:spPr bwMode="auto">
            <a:xfrm>
              <a:off x="4312" y="3555"/>
              <a:ext cx="54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en-US" altLang="en-US" sz="1350" dirty="0">
                  <a:solidFill>
                    <a:srgbClr val="FFFFFF"/>
                  </a:solidFill>
                  <a:latin typeface="Candara" panose="020E0502030303020204" pitchFamily="34" charset="0"/>
                </a:rPr>
                <a:t>PC</a:t>
              </a:r>
              <a:endParaRPr lang="en-US" altLang="en-US" sz="1350" dirty="0">
                <a:solidFill>
                  <a:prstClr val="black"/>
                </a:solidFill>
              </a:endParaRPr>
            </a:p>
          </p:txBody>
        </p:sp>
        <p:sp>
          <p:nvSpPr>
            <p:cNvPr id="45" name="Freeform 624">
              <a:extLst>
                <a:ext uri="{FF2B5EF4-FFF2-40B4-BE49-F238E27FC236}">
                  <a16:creationId xmlns:a16="http://schemas.microsoft.com/office/drawing/2014/main" id="{9AF46A56-B549-495A-B15F-B5B5DCCFC5D0}"/>
                </a:ext>
              </a:extLst>
            </p:cNvPr>
            <p:cNvSpPr>
              <a:spLocks noEditPoints="1"/>
            </p:cNvSpPr>
            <p:nvPr/>
          </p:nvSpPr>
          <p:spPr bwMode="auto">
            <a:xfrm>
              <a:off x="4580" y="1681"/>
              <a:ext cx="62" cy="587"/>
            </a:xfrm>
            <a:custGeom>
              <a:avLst/>
              <a:gdLst>
                <a:gd name="T0" fmla="*/ 33 w 62"/>
                <a:gd name="T1" fmla="*/ 0 h 587"/>
                <a:gd name="T2" fmla="*/ 33 w 62"/>
                <a:gd name="T3" fmla="*/ 582 h 587"/>
                <a:gd name="T4" fmla="*/ 29 w 62"/>
                <a:gd name="T5" fmla="*/ 582 h 587"/>
                <a:gd name="T6" fmla="*/ 29 w 62"/>
                <a:gd name="T7" fmla="*/ 0 h 587"/>
                <a:gd name="T8" fmla="*/ 33 w 62"/>
                <a:gd name="T9" fmla="*/ 0 h 587"/>
                <a:gd name="T10" fmla="*/ 62 w 62"/>
                <a:gd name="T11" fmla="*/ 534 h 587"/>
                <a:gd name="T12" fmla="*/ 33 w 62"/>
                <a:gd name="T13" fmla="*/ 587 h 587"/>
                <a:gd name="T14" fmla="*/ 0 w 62"/>
                <a:gd name="T15" fmla="*/ 534 h 587"/>
                <a:gd name="T16" fmla="*/ 0 w 62"/>
                <a:gd name="T17" fmla="*/ 529 h 587"/>
                <a:gd name="T18" fmla="*/ 5 w 62"/>
                <a:gd name="T19" fmla="*/ 529 h 587"/>
                <a:gd name="T20" fmla="*/ 33 w 62"/>
                <a:gd name="T21" fmla="*/ 577 h 587"/>
                <a:gd name="T22" fmla="*/ 29 w 62"/>
                <a:gd name="T23" fmla="*/ 577 h 587"/>
                <a:gd name="T24" fmla="*/ 57 w 62"/>
                <a:gd name="T25" fmla="*/ 529 h 587"/>
                <a:gd name="T26" fmla="*/ 62 w 62"/>
                <a:gd name="T27" fmla="*/ 529 h 587"/>
                <a:gd name="T28" fmla="*/ 62 w 62"/>
                <a:gd name="T29" fmla="*/ 534 h 587"/>
                <a:gd name="T30" fmla="*/ 62 w 62"/>
                <a:gd name="T31" fmla="*/ 53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587">
                  <a:moveTo>
                    <a:pt x="33" y="0"/>
                  </a:moveTo>
                  <a:lnTo>
                    <a:pt x="33" y="582"/>
                  </a:lnTo>
                  <a:lnTo>
                    <a:pt x="29" y="582"/>
                  </a:lnTo>
                  <a:lnTo>
                    <a:pt x="29" y="0"/>
                  </a:lnTo>
                  <a:lnTo>
                    <a:pt x="33" y="0"/>
                  </a:lnTo>
                  <a:close/>
                  <a:moveTo>
                    <a:pt x="62" y="534"/>
                  </a:moveTo>
                  <a:lnTo>
                    <a:pt x="33" y="587"/>
                  </a:lnTo>
                  <a:lnTo>
                    <a:pt x="0" y="534"/>
                  </a:lnTo>
                  <a:lnTo>
                    <a:pt x="0" y="529"/>
                  </a:lnTo>
                  <a:lnTo>
                    <a:pt x="5" y="529"/>
                  </a:lnTo>
                  <a:lnTo>
                    <a:pt x="33" y="577"/>
                  </a:lnTo>
                  <a:lnTo>
                    <a:pt x="29" y="577"/>
                  </a:lnTo>
                  <a:lnTo>
                    <a:pt x="57" y="529"/>
                  </a:lnTo>
                  <a:lnTo>
                    <a:pt x="62" y="529"/>
                  </a:lnTo>
                  <a:lnTo>
                    <a:pt x="62" y="534"/>
                  </a:lnTo>
                  <a:lnTo>
                    <a:pt x="62" y="534"/>
                  </a:lnTo>
                  <a:close/>
                </a:path>
              </a:pathLst>
            </a:custGeom>
            <a:solidFill>
              <a:srgbClr val="F08831"/>
            </a:solidFill>
            <a:ln w="0">
              <a:solidFill>
                <a:srgbClr val="F08831"/>
              </a:solid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46" name="Freeform 625">
              <a:extLst>
                <a:ext uri="{FF2B5EF4-FFF2-40B4-BE49-F238E27FC236}">
                  <a16:creationId xmlns:a16="http://schemas.microsoft.com/office/drawing/2014/main" id="{9473AA1B-E7EF-4F64-95B1-8984C805C43D}"/>
                </a:ext>
              </a:extLst>
            </p:cNvPr>
            <p:cNvSpPr>
              <a:spLocks noEditPoints="1"/>
            </p:cNvSpPr>
            <p:nvPr/>
          </p:nvSpPr>
          <p:spPr bwMode="auto">
            <a:xfrm>
              <a:off x="4580" y="2724"/>
              <a:ext cx="62" cy="678"/>
            </a:xfrm>
            <a:custGeom>
              <a:avLst/>
              <a:gdLst>
                <a:gd name="T0" fmla="*/ 33 w 62"/>
                <a:gd name="T1" fmla="*/ 0 h 678"/>
                <a:gd name="T2" fmla="*/ 33 w 62"/>
                <a:gd name="T3" fmla="*/ 673 h 678"/>
                <a:gd name="T4" fmla="*/ 29 w 62"/>
                <a:gd name="T5" fmla="*/ 673 h 678"/>
                <a:gd name="T6" fmla="*/ 29 w 62"/>
                <a:gd name="T7" fmla="*/ 0 h 678"/>
                <a:gd name="T8" fmla="*/ 33 w 62"/>
                <a:gd name="T9" fmla="*/ 0 h 678"/>
                <a:gd name="T10" fmla="*/ 62 w 62"/>
                <a:gd name="T11" fmla="*/ 625 h 678"/>
                <a:gd name="T12" fmla="*/ 33 w 62"/>
                <a:gd name="T13" fmla="*/ 678 h 678"/>
                <a:gd name="T14" fmla="*/ 0 w 62"/>
                <a:gd name="T15" fmla="*/ 625 h 678"/>
                <a:gd name="T16" fmla="*/ 0 w 62"/>
                <a:gd name="T17" fmla="*/ 620 h 678"/>
                <a:gd name="T18" fmla="*/ 5 w 62"/>
                <a:gd name="T19" fmla="*/ 620 h 678"/>
                <a:gd name="T20" fmla="*/ 5 w 62"/>
                <a:gd name="T21" fmla="*/ 620 h 678"/>
                <a:gd name="T22" fmla="*/ 33 w 62"/>
                <a:gd name="T23" fmla="*/ 668 h 678"/>
                <a:gd name="T24" fmla="*/ 29 w 62"/>
                <a:gd name="T25" fmla="*/ 668 h 678"/>
                <a:gd name="T26" fmla="*/ 57 w 62"/>
                <a:gd name="T27" fmla="*/ 620 h 678"/>
                <a:gd name="T28" fmla="*/ 62 w 62"/>
                <a:gd name="T29" fmla="*/ 620 h 678"/>
                <a:gd name="T30" fmla="*/ 62 w 62"/>
                <a:gd name="T31" fmla="*/ 625 h 678"/>
                <a:gd name="T32" fmla="*/ 62 w 62"/>
                <a:gd name="T33" fmla="*/ 62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678">
                  <a:moveTo>
                    <a:pt x="33" y="0"/>
                  </a:moveTo>
                  <a:lnTo>
                    <a:pt x="33" y="673"/>
                  </a:lnTo>
                  <a:lnTo>
                    <a:pt x="29" y="673"/>
                  </a:lnTo>
                  <a:lnTo>
                    <a:pt x="29" y="0"/>
                  </a:lnTo>
                  <a:lnTo>
                    <a:pt x="33" y="0"/>
                  </a:lnTo>
                  <a:close/>
                  <a:moveTo>
                    <a:pt x="62" y="625"/>
                  </a:moveTo>
                  <a:lnTo>
                    <a:pt x="33" y="678"/>
                  </a:lnTo>
                  <a:lnTo>
                    <a:pt x="0" y="625"/>
                  </a:lnTo>
                  <a:lnTo>
                    <a:pt x="0" y="620"/>
                  </a:lnTo>
                  <a:lnTo>
                    <a:pt x="5" y="620"/>
                  </a:lnTo>
                  <a:lnTo>
                    <a:pt x="5" y="620"/>
                  </a:lnTo>
                  <a:lnTo>
                    <a:pt x="33" y="668"/>
                  </a:lnTo>
                  <a:lnTo>
                    <a:pt x="29" y="668"/>
                  </a:lnTo>
                  <a:lnTo>
                    <a:pt x="57" y="620"/>
                  </a:lnTo>
                  <a:lnTo>
                    <a:pt x="62" y="620"/>
                  </a:lnTo>
                  <a:lnTo>
                    <a:pt x="62" y="625"/>
                  </a:lnTo>
                  <a:lnTo>
                    <a:pt x="62" y="625"/>
                  </a:lnTo>
                  <a:close/>
                </a:path>
              </a:pathLst>
            </a:custGeom>
            <a:solidFill>
              <a:srgbClr val="F08831"/>
            </a:solidFill>
            <a:ln w="0">
              <a:solidFill>
                <a:srgbClr val="F08831"/>
              </a:solid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47" name="Freeform 626">
              <a:extLst>
                <a:ext uri="{FF2B5EF4-FFF2-40B4-BE49-F238E27FC236}">
                  <a16:creationId xmlns:a16="http://schemas.microsoft.com/office/drawing/2014/main" id="{064A7282-8A47-4DD6-A7E4-0E30AC72C217}"/>
                </a:ext>
              </a:extLst>
            </p:cNvPr>
            <p:cNvSpPr>
              <a:spLocks noEditPoints="1"/>
            </p:cNvSpPr>
            <p:nvPr/>
          </p:nvSpPr>
          <p:spPr bwMode="auto">
            <a:xfrm>
              <a:off x="3153" y="1417"/>
              <a:ext cx="956" cy="62"/>
            </a:xfrm>
            <a:custGeom>
              <a:avLst/>
              <a:gdLst>
                <a:gd name="T0" fmla="*/ 5 w 956"/>
                <a:gd name="T1" fmla="*/ 29 h 62"/>
                <a:gd name="T2" fmla="*/ 946 w 956"/>
                <a:gd name="T3" fmla="*/ 29 h 62"/>
                <a:gd name="T4" fmla="*/ 946 w 956"/>
                <a:gd name="T5" fmla="*/ 34 h 62"/>
                <a:gd name="T6" fmla="*/ 5 w 956"/>
                <a:gd name="T7" fmla="*/ 34 h 62"/>
                <a:gd name="T8" fmla="*/ 5 w 956"/>
                <a:gd name="T9" fmla="*/ 29 h 62"/>
                <a:gd name="T10" fmla="*/ 53 w 956"/>
                <a:gd name="T11" fmla="*/ 62 h 62"/>
                <a:gd name="T12" fmla="*/ 0 w 956"/>
                <a:gd name="T13" fmla="*/ 34 h 62"/>
                <a:gd name="T14" fmla="*/ 53 w 956"/>
                <a:gd name="T15" fmla="*/ 0 h 62"/>
                <a:gd name="T16" fmla="*/ 58 w 956"/>
                <a:gd name="T17" fmla="*/ 0 h 62"/>
                <a:gd name="T18" fmla="*/ 58 w 956"/>
                <a:gd name="T19" fmla="*/ 5 h 62"/>
                <a:gd name="T20" fmla="*/ 10 w 956"/>
                <a:gd name="T21" fmla="*/ 34 h 62"/>
                <a:gd name="T22" fmla="*/ 10 w 956"/>
                <a:gd name="T23" fmla="*/ 29 h 62"/>
                <a:gd name="T24" fmla="*/ 58 w 956"/>
                <a:gd name="T25" fmla="*/ 58 h 62"/>
                <a:gd name="T26" fmla="*/ 58 w 956"/>
                <a:gd name="T27" fmla="*/ 62 h 62"/>
                <a:gd name="T28" fmla="*/ 53 w 956"/>
                <a:gd name="T29" fmla="*/ 62 h 62"/>
                <a:gd name="T30" fmla="*/ 53 w 956"/>
                <a:gd name="T31" fmla="*/ 62 h 62"/>
                <a:gd name="T32" fmla="*/ 903 w 956"/>
                <a:gd name="T33" fmla="*/ 0 h 62"/>
                <a:gd name="T34" fmla="*/ 956 w 956"/>
                <a:gd name="T35" fmla="*/ 34 h 62"/>
                <a:gd name="T36" fmla="*/ 903 w 956"/>
                <a:gd name="T37" fmla="*/ 62 h 62"/>
                <a:gd name="T38" fmla="*/ 898 w 956"/>
                <a:gd name="T39" fmla="*/ 62 h 62"/>
                <a:gd name="T40" fmla="*/ 898 w 956"/>
                <a:gd name="T41" fmla="*/ 58 h 62"/>
                <a:gd name="T42" fmla="*/ 946 w 956"/>
                <a:gd name="T43" fmla="*/ 29 h 62"/>
                <a:gd name="T44" fmla="*/ 946 w 956"/>
                <a:gd name="T45" fmla="*/ 34 h 62"/>
                <a:gd name="T46" fmla="*/ 898 w 956"/>
                <a:gd name="T47" fmla="*/ 5 h 62"/>
                <a:gd name="T48" fmla="*/ 898 w 956"/>
                <a:gd name="T49" fmla="*/ 0 h 62"/>
                <a:gd name="T50" fmla="*/ 903 w 956"/>
                <a:gd name="T51" fmla="*/ 0 h 62"/>
                <a:gd name="T52" fmla="*/ 903 w 956"/>
                <a:gd name="T5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56" h="62">
                  <a:moveTo>
                    <a:pt x="5" y="29"/>
                  </a:moveTo>
                  <a:lnTo>
                    <a:pt x="946" y="29"/>
                  </a:lnTo>
                  <a:lnTo>
                    <a:pt x="946" y="34"/>
                  </a:lnTo>
                  <a:lnTo>
                    <a:pt x="5" y="34"/>
                  </a:lnTo>
                  <a:lnTo>
                    <a:pt x="5" y="29"/>
                  </a:lnTo>
                  <a:close/>
                  <a:moveTo>
                    <a:pt x="53" y="62"/>
                  </a:moveTo>
                  <a:lnTo>
                    <a:pt x="0" y="34"/>
                  </a:lnTo>
                  <a:lnTo>
                    <a:pt x="53" y="0"/>
                  </a:lnTo>
                  <a:lnTo>
                    <a:pt x="58" y="0"/>
                  </a:lnTo>
                  <a:lnTo>
                    <a:pt x="58" y="5"/>
                  </a:lnTo>
                  <a:lnTo>
                    <a:pt x="10" y="34"/>
                  </a:lnTo>
                  <a:lnTo>
                    <a:pt x="10" y="29"/>
                  </a:lnTo>
                  <a:lnTo>
                    <a:pt x="58" y="58"/>
                  </a:lnTo>
                  <a:lnTo>
                    <a:pt x="58" y="62"/>
                  </a:lnTo>
                  <a:lnTo>
                    <a:pt x="53" y="62"/>
                  </a:lnTo>
                  <a:lnTo>
                    <a:pt x="53" y="62"/>
                  </a:lnTo>
                  <a:close/>
                  <a:moveTo>
                    <a:pt x="903" y="0"/>
                  </a:moveTo>
                  <a:lnTo>
                    <a:pt x="956" y="34"/>
                  </a:lnTo>
                  <a:lnTo>
                    <a:pt x="903" y="62"/>
                  </a:lnTo>
                  <a:lnTo>
                    <a:pt x="898" y="62"/>
                  </a:lnTo>
                  <a:lnTo>
                    <a:pt x="898" y="58"/>
                  </a:lnTo>
                  <a:lnTo>
                    <a:pt x="946" y="29"/>
                  </a:lnTo>
                  <a:lnTo>
                    <a:pt x="946" y="34"/>
                  </a:lnTo>
                  <a:lnTo>
                    <a:pt x="898" y="5"/>
                  </a:lnTo>
                  <a:lnTo>
                    <a:pt x="898" y="0"/>
                  </a:lnTo>
                  <a:lnTo>
                    <a:pt x="903" y="0"/>
                  </a:lnTo>
                  <a:lnTo>
                    <a:pt x="903" y="0"/>
                  </a:lnTo>
                  <a:close/>
                </a:path>
              </a:pathLst>
            </a:custGeom>
            <a:solidFill>
              <a:srgbClr val="C00000"/>
            </a:solidFill>
            <a:ln w="0">
              <a:solidFill>
                <a:srgbClr val="F08831"/>
              </a:solid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48" name="Rectangle 627">
              <a:extLst>
                <a:ext uri="{FF2B5EF4-FFF2-40B4-BE49-F238E27FC236}">
                  <a16:creationId xmlns:a16="http://schemas.microsoft.com/office/drawing/2014/main" id="{C352B37E-2103-4500-9DDF-CBC547B9A1D3}"/>
                </a:ext>
              </a:extLst>
            </p:cNvPr>
            <p:cNvSpPr>
              <a:spLocks noChangeArrowheads="1"/>
            </p:cNvSpPr>
            <p:nvPr/>
          </p:nvSpPr>
          <p:spPr bwMode="auto">
            <a:xfrm>
              <a:off x="1126" y="2840"/>
              <a:ext cx="111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00" b="1">
                  <a:solidFill>
                    <a:srgbClr val="432B20"/>
                  </a:solidFill>
                  <a:latin typeface="Candara" panose="020E0502030303020204" pitchFamily="34" charset="0"/>
                </a:rPr>
                <a:t>Product is specified </a:t>
              </a:r>
              <a:endParaRPr lang="en-US" altLang="en-US" sz="1350">
                <a:solidFill>
                  <a:prstClr val="black"/>
                </a:solidFill>
              </a:endParaRPr>
            </a:p>
          </p:txBody>
        </p:sp>
        <p:sp>
          <p:nvSpPr>
            <p:cNvPr id="49" name="Rectangle 628">
              <a:extLst>
                <a:ext uri="{FF2B5EF4-FFF2-40B4-BE49-F238E27FC236}">
                  <a16:creationId xmlns:a16="http://schemas.microsoft.com/office/drawing/2014/main" id="{8BC74477-FB46-4F7E-BF9E-EC33F6EB723E}"/>
                </a:ext>
              </a:extLst>
            </p:cNvPr>
            <p:cNvSpPr>
              <a:spLocks noChangeArrowheads="1"/>
            </p:cNvSpPr>
            <p:nvPr/>
          </p:nvSpPr>
          <p:spPr bwMode="auto">
            <a:xfrm>
              <a:off x="1126" y="2993"/>
              <a:ext cx="105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00" b="1" dirty="0">
                  <a:solidFill>
                    <a:srgbClr val="432B20"/>
                  </a:solidFill>
                  <a:latin typeface="Candara" panose="020E0502030303020204" pitchFamily="34" charset="0"/>
                </a:rPr>
                <a:t>at any of the IDMP </a:t>
              </a:r>
              <a:endParaRPr lang="en-US" altLang="en-US" sz="1350" dirty="0">
                <a:solidFill>
                  <a:prstClr val="black"/>
                </a:solidFill>
              </a:endParaRPr>
            </a:p>
          </p:txBody>
        </p:sp>
        <p:sp>
          <p:nvSpPr>
            <p:cNvPr id="50" name="Rectangle 629">
              <a:extLst>
                <a:ext uri="{FF2B5EF4-FFF2-40B4-BE49-F238E27FC236}">
                  <a16:creationId xmlns:a16="http://schemas.microsoft.com/office/drawing/2014/main" id="{7800D15B-68F7-45E7-B1BF-49D8D1E8FF9B}"/>
                </a:ext>
              </a:extLst>
            </p:cNvPr>
            <p:cNvSpPr>
              <a:spLocks noChangeArrowheads="1"/>
            </p:cNvSpPr>
            <p:nvPr/>
          </p:nvSpPr>
          <p:spPr bwMode="auto">
            <a:xfrm>
              <a:off x="1126" y="3147"/>
              <a:ext cx="34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00" b="1">
                  <a:solidFill>
                    <a:srgbClr val="432B20"/>
                  </a:solidFill>
                  <a:latin typeface="Candara" panose="020E0502030303020204" pitchFamily="34" charset="0"/>
                </a:rPr>
                <a:t>levels </a:t>
              </a:r>
              <a:endParaRPr lang="en-US" altLang="en-US" sz="1350">
                <a:solidFill>
                  <a:prstClr val="black"/>
                </a:solidFill>
              </a:endParaRPr>
            </a:p>
          </p:txBody>
        </p:sp>
        <p:sp>
          <p:nvSpPr>
            <p:cNvPr id="51" name="Rectangle 630">
              <a:extLst>
                <a:ext uri="{FF2B5EF4-FFF2-40B4-BE49-F238E27FC236}">
                  <a16:creationId xmlns:a16="http://schemas.microsoft.com/office/drawing/2014/main" id="{AA80DE16-52EC-4EA2-ADBF-24879CD9042E}"/>
                </a:ext>
              </a:extLst>
            </p:cNvPr>
            <p:cNvSpPr>
              <a:spLocks noChangeArrowheads="1"/>
            </p:cNvSpPr>
            <p:nvPr/>
          </p:nvSpPr>
          <p:spPr bwMode="auto">
            <a:xfrm>
              <a:off x="1467" y="3147"/>
              <a:ext cx="103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00" b="1">
                  <a:solidFill>
                    <a:srgbClr val="432B20"/>
                  </a:solidFill>
                  <a:latin typeface="Candara" panose="020E0502030303020204" pitchFamily="34" charset="0"/>
                </a:rPr>
                <a:t>in an ePrescription</a:t>
              </a:r>
              <a:endParaRPr lang="en-US" altLang="en-US" sz="1350">
                <a:solidFill>
                  <a:prstClr val="black"/>
                </a:solidFill>
              </a:endParaRPr>
            </a:p>
          </p:txBody>
        </p:sp>
        <p:sp>
          <p:nvSpPr>
            <p:cNvPr id="52" name="Rectangle 631">
              <a:extLst>
                <a:ext uri="{FF2B5EF4-FFF2-40B4-BE49-F238E27FC236}">
                  <a16:creationId xmlns:a16="http://schemas.microsoft.com/office/drawing/2014/main" id="{3DF2A6D6-D383-4B6C-BBAB-0727439F3F2A}"/>
                </a:ext>
              </a:extLst>
            </p:cNvPr>
            <p:cNvSpPr>
              <a:spLocks noChangeArrowheads="1"/>
            </p:cNvSpPr>
            <p:nvPr/>
          </p:nvSpPr>
          <p:spPr bwMode="auto">
            <a:xfrm>
              <a:off x="3187" y="513"/>
              <a:ext cx="99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75" b="1">
                  <a:solidFill>
                    <a:srgbClr val="0D0D0D"/>
                  </a:solidFill>
                  <a:latin typeface="Candara" panose="020E0502030303020204" pitchFamily="34" charset="0"/>
                </a:rPr>
                <a:t>Common level is </a:t>
              </a:r>
              <a:endParaRPr lang="en-US" altLang="en-US" sz="1350">
                <a:solidFill>
                  <a:prstClr val="black"/>
                </a:solidFill>
              </a:endParaRPr>
            </a:p>
          </p:txBody>
        </p:sp>
        <p:sp>
          <p:nvSpPr>
            <p:cNvPr id="53" name="Rectangle 632">
              <a:extLst>
                <a:ext uri="{FF2B5EF4-FFF2-40B4-BE49-F238E27FC236}">
                  <a16:creationId xmlns:a16="http://schemas.microsoft.com/office/drawing/2014/main" id="{3467528D-6DCF-4FDC-BA23-60F53D1A3AF8}"/>
                </a:ext>
              </a:extLst>
            </p:cNvPr>
            <p:cNvSpPr>
              <a:spLocks noChangeArrowheads="1"/>
            </p:cNvSpPr>
            <p:nvPr/>
          </p:nvSpPr>
          <p:spPr bwMode="auto">
            <a:xfrm>
              <a:off x="3187" y="653"/>
              <a:ext cx="44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75" b="1">
                  <a:solidFill>
                    <a:srgbClr val="0D0D0D"/>
                  </a:solidFill>
                  <a:latin typeface="Candara" panose="020E0502030303020204" pitchFamily="34" charset="0"/>
                </a:rPr>
                <a:t>usually </a:t>
              </a:r>
              <a:endParaRPr lang="en-US" altLang="en-US" sz="1350">
                <a:solidFill>
                  <a:prstClr val="black"/>
                </a:solidFill>
              </a:endParaRPr>
            </a:p>
          </p:txBody>
        </p:sp>
        <p:sp>
          <p:nvSpPr>
            <p:cNvPr id="54" name="Rectangle 633">
              <a:extLst>
                <a:ext uri="{FF2B5EF4-FFF2-40B4-BE49-F238E27FC236}">
                  <a16:creationId xmlns:a16="http://schemas.microsoft.com/office/drawing/2014/main" id="{BF39C28E-B980-4F24-89CB-57903EC92C75}"/>
                </a:ext>
              </a:extLst>
            </p:cNvPr>
            <p:cNvSpPr>
              <a:spLocks noChangeArrowheads="1"/>
            </p:cNvSpPr>
            <p:nvPr/>
          </p:nvSpPr>
          <p:spPr bwMode="auto">
            <a:xfrm>
              <a:off x="3624" y="653"/>
              <a:ext cx="45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75" b="1">
                  <a:solidFill>
                    <a:srgbClr val="0D0D0D"/>
                  </a:solidFill>
                  <a:latin typeface="Candara" panose="020E0502030303020204" pitchFamily="34" charset="0"/>
                </a:rPr>
                <a:t>pharma</a:t>
              </a:r>
              <a:endParaRPr lang="en-US" altLang="en-US" sz="1350">
                <a:solidFill>
                  <a:prstClr val="black"/>
                </a:solidFill>
              </a:endParaRPr>
            </a:p>
          </p:txBody>
        </p:sp>
        <p:sp>
          <p:nvSpPr>
            <p:cNvPr id="55" name="Rectangle 634">
              <a:extLst>
                <a:ext uri="{FF2B5EF4-FFF2-40B4-BE49-F238E27FC236}">
                  <a16:creationId xmlns:a16="http://schemas.microsoft.com/office/drawing/2014/main" id="{FC5D0159-8FD0-46B9-BBCC-C2B996130C99}"/>
                </a:ext>
              </a:extLst>
            </p:cNvPr>
            <p:cNvSpPr>
              <a:spLocks noChangeArrowheads="1"/>
            </p:cNvSpPr>
            <p:nvPr/>
          </p:nvSpPr>
          <p:spPr bwMode="auto">
            <a:xfrm>
              <a:off x="4071" y="653"/>
              <a:ext cx="3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75" b="1">
                  <a:solidFill>
                    <a:srgbClr val="0D0D0D"/>
                  </a:solidFill>
                  <a:latin typeface="Candara" panose="020E0502030303020204" pitchFamily="34" charset="0"/>
                </a:rPr>
                <a:t>-</a:t>
              </a:r>
              <a:endParaRPr lang="en-US" altLang="en-US" sz="1350">
                <a:solidFill>
                  <a:prstClr val="black"/>
                </a:solidFill>
              </a:endParaRPr>
            </a:p>
          </p:txBody>
        </p:sp>
        <p:sp>
          <p:nvSpPr>
            <p:cNvPr id="56" name="Rectangle 635">
              <a:extLst>
                <a:ext uri="{FF2B5EF4-FFF2-40B4-BE49-F238E27FC236}">
                  <a16:creationId xmlns:a16="http://schemas.microsoft.com/office/drawing/2014/main" id="{CF9E3001-30A2-40DB-A1D1-B486415D35D0}"/>
                </a:ext>
              </a:extLst>
            </p:cNvPr>
            <p:cNvSpPr>
              <a:spLocks noChangeArrowheads="1"/>
            </p:cNvSpPr>
            <p:nvPr/>
          </p:nvSpPr>
          <p:spPr bwMode="auto">
            <a:xfrm>
              <a:off x="3187" y="787"/>
              <a:ext cx="98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75" b="1">
                  <a:solidFill>
                    <a:srgbClr val="0D0D0D"/>
                  </a:solidFill>
                  <a:latin typeface="Candara" panose="020E0502030303020204" pitchFamily="34" charset="0"/>
                </a:rPr>
                <a:t>ceutical product,</a:t>
              </a:r>
              <a:endParaRPr lang="en-US" altLang="en-US" sz="1350">
                <a:solidFill>
                  <a:prstClr val="black"/>
                </a:solidFill>
              </a:endParaRPr>
            </a:p>
          </p:txBody>
        </p:sp>
        <p:sp>
          <p:nvSpPr>
            <p:cNvPr id="57" name="Rectangle 636">
              <a:extLst>
                <a:ext uri="{FF2B5EF4-FFF2-40B4-BE49-F238E27FC236}">
                  <a16:creationId xmlns:a16="http://schemas.microsoft.com/office/drawing/2014/main" id="{059817DF-7EC2-482A-9400-D818BE150214}"/>
                </a:ext>
              </a:extLst>
            </p:cNvPr>
            <p:cNvSpPr>
              <a:spLocks noChangeArrowheads="1"/>
            </p:cNvSpPr>
            <p:nvPr/>
          </p:nvSpPr>
          <p:spPr bwMode="auto">
            <a:xfrm>
              <a:off x="3187" y="922"/>
              <a:ext cx="110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75" b="1">
                  <a:solidFill>
                    <a:srgbClr val="0D0D0D"/>
                  </a:solidFill>
                  <a:latin typeface="Candara" panose="020E0502030303020204" pitchFamily="34" charset="0"/>
                </a:rPr>
                <a:t>i.e. substitution or </a:t>
              </a:r>
              <a:endParaRPr lang="en-US" altLang="en-US" sz="1350">
                <a:solidFill>
                  <a:prstClr val="black"/>
                </a:solidFill>
              </a:endParaRPr>
            </a:p>
          </p:txBody>
        </p:sp>
        <p:sp>
          <p:nvSpPr>
            <p:cNvPr id="58" name="Rectangle 637">
              <a:extLst>
                <a:ext uri="{FF2B5EF4-FFF2-40B4-BE49-F238E27FC236}">
                  <a16:creationId xmlns:a16="http://schemas.microsoft.com/office/drawing/2014/main" id="{655173BD-C5A4-4836-8699-20C341159A94}"/>
                </a:ext>
              </a:extLst>
            </p:cNvPr>
            <p:cNvSpPr>
              <a:spLocks noChangeArrowheads="1"/>
            </p:cNvSpPr>
            <p:nvPr/>
          </p:nvSpPr>
          <p:spPr bwMode="auto">
            <a:xfrm>
              <a:off x="3187" y="1061"/>
              <a:ext cx="106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75" b="1">
                  <a:solidFill>
                    <a:srgbClr val="0D0D0D"/>
                  </a:solidFill>
                  <a:latin typeface="Candara" panose="020E0502030303020204" pitchFamily="34" charset="0"/>
                </a:rPr>
                <a:t>selection required</a:t>
              </a:r>
              <a:endParaRPr lang="en-US" altLang="en-US" sz="1350">
                <a:solidFill>
                  <a:prstClr val="black"/>
                </a:solidFill>
              </a:endParaRPr>
            </a:p>
          </p:txBody>
        </p:sp>
        <p:sp>
          <p:nvSpPr>
            <p:cNvPr id="59" name="Rectangle 638">
              <a:extLst>
                <a:ext uri="{FF2B5EF4-FFF2-40B4-BE49-F238E27FC236}">
                  <a16:creationId xmlns:a16="http://schemas.microsoft.com/office/drawing/2014/main" id="{1BE64499-3FC6-40CF-8BE1-72B96F257BA5}"/>
                </a:ext>
              </a:extLst>
            </p:cNvPr>
            <p:cNvSpPr>
              <a:spLocks noChangeArrowheads="1"/>
            </p:cNvSpPr>
            <p:nvPr/>
          </p:nvSpPr>
          <p:spPr bwMode="auto">
            <a:xfrm>
              <a:off x="5171" y="1706"/>
              <a:ext cx="148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dirty="0">
                  <a:solidFill>
                    <a:prstClr val="black"/>
                  </a:solidFill>
                  <a:latin typeface="Candara" panose="020E0502030303020204" pitchFamily="34" charset="0"/>
                </a:rPr>
                <a:t>Product is further</a:t>
              </a:r>
              <a:endParaRPr lang="en-US" altLang="en-US" sz="1350" dirty="0">
                <a:solidFill>
                  <a:prstClr val="black"/>
                </a:solidFill>
              </a:endParaRPr>
            </a:p>
          </p:txBody>
        </p:sp>
        <p:sp>
          <p:nvSpPr>
            <p:cNvPr id="60" name="Rectangle 639">
              <a:extLst>
                <a:ext uri="{FF2B5EF4-FFF2-40B4-BE49-F238E27FC236}">
                  <a16:creationId xmlns:a16="http://schemas.microsoft.com/office/drawing/2014/main" id="{8B7FBF75-6380-4C40-8C7B-87832E35597E}"/>
                </a:ext>
              </a:extLst>
            </p:cNvPr>
            <p:cNvSpPr>
              <a:spLocks noChangeArrowheads="1"/>
            </p:cNvSpPr>
            <p:nvPr/>
          </p:nvSpPr>
          <p:spPr bwMode="auto">
            <a:xfrm>
              <a:off x="5171" y="1879"/>
              <a:ext cx="123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dirty="0">
                  <a:solidFill>
                    <a:prstClr val="black"/>
                  </a:solidFill>
                  <a:latin typeface="Candara" panose="020E0502030303020204" pitchFamily="34" charset="0"/>
                </a:rPr>
                <a:t>specified, thanks to </a:t>
              </a:r>
              <a:endParaRPr lang="en-US" altLang="en-US" sz="1350" dirty="0">
                <a:solidFill>
                  <a:prstClr val="black"/>
                </a:solidFill>
              </a:endParaRPr>
            </a:p>
          </p:txBody>
        </p:sp>
        <p:sp>
          <p:nvSpPr>
            <p:cNvPr id="61" name="Rectangle 640">
              <a:extLst>
                <a:ext uri="{FF2B5EF4-FFF2-40B4-BE49-F238E27FC236}">
                  <a16:creationId xmlns:a16="http://schemas.microsoft.com/office/drawing/2014/main" id="{E9FBB28D-BF4D-4942-9572-23034DFD3143}"/>
                </a:ext>
              </a:extLst>
            </p:cNvPr>
            <p:cNvSpPr>
              <a:spLocks noChangeArrowheads="1"/>
            </p:cNvSpPr>
            <p:nvPr/>
          </p:nvSpPr>
          <p:spPr bwMode="auto">
            <a:xfrm>
              <a:off x="5171" y="2052"/>
              <a:ext cx="89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dirty="0" err="1">
                  <a:solidFill>
                    <a:prstClr val="black"/>
                  </a:solidFill>
                  <a:latin typeface="Candara" panose="020E0502030303020204" pitchFamily="34" charset="0"/>
                </a:rPr>
                <a:t>standardised</a:t>
              </a:r>
              <a:r>
                <a:rPr lang="en-US" altLang="en-US" sz="1350" b="1" dirty="0">
                  <a:solidFill>
                    <a:prstClr val="black"/>
                  </a:solidFill>
                  <a:latin typeface="Candara" panose="020E0502030303020204" pitchFamily="34" charset="0"/>
                </a:rPr>
                <a:t>   </a:t>
              </a:r>
              <a:endParaRPr lang="en-US" altLang="en-US" sz="1350" dirty="0">
                <a:solidFill>
                  <a:prstClr val="black"/>
                </a:solidFill>
              </a:endParaRPr>
            </a:p>
          </p:txBody>
        </p:sp>
        <p:sp>
          <p:nvSpPr>
            <p:cNvPr id="62" name="Rectangle 641">
              <a:extLst>
                <a:ext uri="{FF2B5EF4-FFF2-40B4-BE49-F238E27FC236}">
                  <a16:creationId xmlns:a16="http://schemas.microsoft.com/office/drawing/2014/main" id="{23849C56-B321-4ABA-8259-D168134AD00F}"/>
                </a:ext>
              </a:extLst>
            </p:cNvPr>
            <p:cNvSpPr>
              <a:spLocks noChangeArrowheads="1"/>
            </p:cNvSpPr>
            <p:nvPr/>
          </p:nvSpPr>
          <p:spPr bwMode="auto">
            <a:xfrm>
              <a:off x="5999" y="2052"/>
              <a:ext cx="61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dirty="0">
                  <a:solidFill>
                    <a:prstClr val="black"/>
                  </a:solidFill>
                  <a:latin typeface="Candara" panose="020E0502030303020204" pitchFamily="34" charset="0"/>
                </a:rPr>
                <a:t>attributes</a:t>
              </a:r>
              <a:endParaRPr lang="en-US" altLang="en-US" sz="1350" dirty="0">
                <a:solidFill>
                  <a:prstClr val="black"/>
                </a:solidFill>
              </a:endParaRPr>
            </a:p>
          </p:txBody>
        </p:sp>
        <p:sp>
          <p:nvSpPr>
            <p:cNvPr id="63" name="Rectangle 642">
              <a:extLst>
                <a:ext uri="{FF2B5EF4-FFF2-40B4-BE49-F238E27FC236}">
                  <a16:creationId xmlns:a16="http://schemas.microsoft.com/office/drawing/2014/main" id="{FBEEC7EA-8BAB-4419-830D-F5E0FD577310}"/>
                </a:ext>
              </a:extLst>
            </p:cNvPr>
            <p:cNvSpPr>
              <a:spLocks noChangeArrowheads="1"/>
            </p:cNvSpPr>
            <p:nvPr/>
          </p:nvSpPr>
          <p:spPr bwMode="auto">
            <a:xfrm>
              <a:off x="3307" y="1864"/>
              <a:ext cx="35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75" b="1">
                  <a:solidFill>
                    <a:srgbClr val="000000"/>
                  </a:solidFill>
                  <a:latin typeface="Candara" panose="020E0502030303020204" pitchFamily="34" charset="0"/>
                </a:rPr>
                <a:t>Same </a:t>
              </a:r>
              <a:endParaRPr lang="en-US" altLang="en-US" sz="1350">
                <a:solidFill>
                  <a:prstClr val="black"/>
                </a:solidFill>
              </a:endParaRPr>
            </a:p>
          </p:txBody>
        </p:sp>
        <p:sp>
          <p:nvSpPr>
            <p:cNvPr id="64" name="Rectangle 643">
              <a:extLst>
                <a:ext uri="{FF2B5EF4-FFF2-40B4-BE49-F238E27FC236}">
                  <a16:creationId xmlns:a16="http://schemas.microsoft.com/office/drawing/2014/main" id="{7F21101E-EE4E-4033-8E38-7FCD3C16B309}"/>
                </a:ext>
              </a:extLst>
            </p:cNvPr>
            <p:cNvSpPr>
              <a:spLocks noChangeArrowheads="1"/>
            </p:cNvSpPr>
            <p:nvPr/>
          </p:nvSpPr>
          <p:spPr bwMode="auto">
            <a:xfrm>
              <a:off x="3307" y="2008"/>
              <a:ext cx="59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75" b="1">
                  <a:solidFill>
                    <a:srgbClr val="000000"/>
                  </a:solidFill>
                  <a:latin typeface="Candara" panose="020E0502030303020204" pitchFamily="34" charset="0"/>
                </a:rPr>
                <a:t>medicinal </a:t>
              </a:r>
              <a:endParaRPr lang="en-US" altLang="en-US" sz="1350">
                <a:solidFill>
                  <a:prstClr val="black"/>
                </a:solidFill>
              </a:endParaRPr>
            </a:p>
          </p:txBody>
        </p:sp>
        <p:sp>
          <p:nvSpPr>
            <p:cNvPr id="65" name="Rectangle 644">
              <a:extLst>
                <a:ext uri="{FF2B5EF4-FFF2-40B4-BE49-F238E27FC236}">
                  <a16:creationId xmlns:a16="http://schemas.microsoft.com/office/drawing/2014/main" id="{FB66F188-69D7-4070-BBA2-FA702729AEE2}"/>
                </a:ext>
              </a:extLst>
            </p:cNvPr>
            <p:cNvSpPr>
              <a:spLocks noChangeArrowheads="1"/>
            </p:cNvSpPr>
            <p:nvPr/>
          </p:nvSpPr>
          <p:spPr bwMode="auto">
            <a:xfrm>
              <a:off x="3307" y="2152"/>
              <a:ext cx="65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75" b="1">
                  <a:solidFill>
                    <a:srgbClr val="000000"/>
                  </a:solidFill>
                  <a:latin typeface="Candara" panose="020E0502030303020204" pitchFamily="34" charset="0"/>
                </a:rPr>
                <a:t>product (if </a:t>
              </a:r>
              <a:endParaRPr lang="en-US" altLang="en-US" sz="1350">
                <a:solidFill>
                  <a:prstClr val="black"/>
                </a:solidFill>
              </a:endParaRPr>
            </a:p>
          </p:txBody>
        </p:sp>
        <p:sp>
          <p:nvSpPr>
            <p:cNvPr id="66" name="Rectangle 645">
              <a:extLst>
                <a:ext uri="{FF2B5EF4-FFF2-40B4-BE49-F238E27FC236}">
                  <a16:creationId xmlns:a16="http://schemas.microsoft.com/office/drawing/2014/main" id="{E4FAD56A-5A8B-4C2B-9C72-8D13CF50C18C}"/>
                </a:ext>
              </a:extLst>
            </p:cNvPr>
            <p:cNvSpPr>
              <a:spLocks noChangeArrowheads="1"/>
            </p:cNvSpPr>
            <p:nvPr/>
          </p:nvSpPr>
          <p:spPr bwMode="auto">
            <a:xfrm>
              <a:off x="3307" y="2296"/>
              <a:ext cx="56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75" b="1">
                  <a:solidFill>
                    <a:srgbClr val="000000"/>
                  </a:solidFill>
                  <a:latin typeface="Candara" panose="020E0502030303020204" pitchFamily="34" charset="0"/>
                </a:rPr>
                <a:t>available)</a:t>
              </a:r>
              <a:endParaRPr lang="en-US" altLang="en-US" sz="1350">
                <a:solidFill>
                  <a:prstClr val="black"/>
                </a:solidFill>
              </a:endParaRPr>
            </a:p>
          </p:txBody>
        </p:sp>
      </p:grpSp>
      <p:sp>
        <p:nvSpPr>
          <p:cNvPr id="3803" name="TextBox 3802">
            <a:extLst>
              <a:ext uri="{FF2B5EF4-FFF2-40B4-BE49-F238E27FC236}">
                <a16:creationId xmlns:a16="http://schemas.microsoft.com/office/drawing/2014/main" id="{A72F7F07-2903-4BEF-B12E-E4388E1F8F72}"/>
              </a:ext>
            </a:extLst>
          </p:cNvPr>
          <p:cNvSpPr txBox="1"/>
          <p:nvPr/>
        </p:nvSpPr>
        <p:spPr>
          <a:xfrm>
            <a:off x="1128713" y="752883"/>
            <a:ext cx="1093589" cy="646331"/>
          </a:xfrm>
          <a:prstGeom prst="rect">
            <a:avLst/>
          </a:prstGeom>
          <a:noFill/>
        </p:spPr>
        <p:txBody>
          <a:bodyPr wrap="square" rtlCol="0">
            <a:spAutoFit/>
          </a:bodyPr>
          <a:lstStyle/>
          <a:p>
            <a:pPr defTabSz="685800"/>
            <a:r>
              <a:rPr lang="de-DE" b="1" dirty="0">
                <a:solidFill>
                  <a:srgbClr val="1B5AC1">
                    <a:lumMod val="50000"/>
                  </a:srgbClr>
                </a:solidFill>
                <a:latin typeface="Calibri"/>
              </a:rPr>
              <a:t>Country A</a:t>
            </a:r>
            <a:endParaRPr lang="en-GB" b="1" dirty="0">
              <a:solidFill>
                <a:srgbClr val="1B5AC1">
                  <a:lumMod val="50000"/>
                </a:srgbClr>
              </a:solidFill>
              <a:latin typeface="Calibri"/>
            </a:endParaRPr>
          </a:p>
        </p:txBody>
      </p:sp>
      <p:sp>
        <p:nvSpPr>
          <p:cNvPr id="668" name="TextBox 667">
            <a:extLst>
              <a:ext uri="{FF2B5EF4-FFF2-40B4-BE49-F238E27FC236}">
                <a16:creationId xmlns:a16="http://schemas.microsoft.com/office/drawing/2014/main" id="{29009078-2DF3-4843-8A75-19701D722601}"/>
              </a:ext>
            </a:extLst>
          </p:cNvPr>
          <p:cNvSpPr txBox="1"/>
          <p:nvPr/>
        </p:nvSpPr>
        <p:spPr>
          <a:xfrm>
            <a:off x="6680002" y="763673"/>
            <a:ext cx="1093589" cy="646331"/>
          </a:xfrm>
          <a:prstGeom prst="rect">
            <a:avLst/>
          </a:prstGeom>
          <a:noFill/>
        </p:spPr>
        <p:txBody>
          <a:bodyPr wrap="square" rtlCol="0">
            <a:spAutoFit/>
          </a:bodyPr>
          <a:lstStyle/>
          <a:p>
            <a:pPr defTabSz="685800"/>
            <a:r>
              <a:rPr lang="de-DE" b="1" dirty="0">
                <a:solidFill>
                  <a:srgbClr val="1B5AC1">
                    <a:lumMod val="50000"/>
                  </a:srgbClr>
                </a:solidFill>
                <a:latin typeface="Calibri"/>
              </a:rPr>
              <a:t>Country B</a:t>
            </a:r>
            <a:endParaRPr lang="en-GB" b="1" dirty="0">
              <a:solidFill>
                <a:srgbClr val="1B5AC1">
                  <a:lumMod val="50000"/>
                </a:srgbClr>
              </a:solidFill>
              <a:latin typeface="Calibri"/>
            </a:endParaRPr>
          </a:p>
        </p:txBody>
      </p:sp>
      <p:cxnSp>
        <p:nvCxnSpPr>
          <p:cNvPr id="669" name="Straight Arrow Connector 25">
            <a:extLst>
              <a:ext uri="{FF2B5EF4-FFF2-40B4-BE49-F238E27FC236}">
                <a16:creationId xmlns:a16="http://schemas.microsoft.com/office/drawing/2014/main" id="{2DE86D78-14C6-4533-8A2A-01265AEE0001}"/>
              </a:ext>
            </a:extLst>
          </p:cNvPr>
          <p:cNvCxnSpPr/>
          <p:nvPr/>
        </p:nvCxnSpPr>
        <p:spPr>
          <a:xfrm>
            <a:off x="3754041" y="3015457"/>
            <a:ext cx="1139313" cy="0"/>
          </a:xfrm>
          <a:prstGeom prst="straightConnector1">
            <a:avLst/>
          </a:prstGeom>
          <a:ln w="12700">
            <a:solidFill>
              <a:schemeClr val="accent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0397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EAE20E-7998-48FF-968A-58154EA31C11}"/>
              </a:ext>
            </a:extLst>
          </p:cNvPr>
          <p:cNvSpPr>
            <a:spLocks noGrp="1"/>
          </p:cNvSpPr>
          <p:nvPr>
            <p:ph type="title"/>
          </p:nvPr>
        </p:nvSpPr>
        <p:spPr/>
        <p:txBody>
          <a:bodyPr/>
          <a:lstStyle/>
          <a:p>
            <a:r>
              <a:rPr lang="en-US" sz="1800" dirty="0"/>
              <a:t>Changes foreseen on EU eHealth Digital Services Infrastructure (eHDSI) </a:t>
            </a:r>
            <a:endParaRPr lang="en-GB" sz="1800" dirty="0"/>
          </a:p>
        </p:txBody>
      </p:sp>
      <p:sp>
        <p:nvSpPr>
          <p:cNvPr id="3" name="Marcador de Posição de Conteúdo 2">
            <a:extLst>
              <a:ext uri="{FF2B5EF4-FFF2-40B4-BE49-F238E27FC236}">
                <a16:creationId xmlns:a16="http://schemas.microsoft.com/office/drawing/2014/main" id="{F3953C86-82D5-44C2-8D9B-AED04B24413C}"/>
              </a:ext>
            </a:extLst>
          </p:cNvPr>
          <p:cNvSpPr>
            <a:spLocks noGrp="1"/>
          </p:cNvSpPr>
          <p:nvPr>
            <p:ph idx="1"/>
          </p:nvPr>
        </p:nvSpPr>
        <p:spPr>
          <a:xfrm>
            <a:off x="251520" y="844352"/>
            <a:ext cx="8640960" cy="3955136"/>
          </a:xfrm>
        </p:spPr>
        <p:txBody>
          <a:bodyPr>
            <a:normAutofit lnSpcReduction="10000"/>
          </a:bodyPr>
          <a:lstStyle/>
          <a:p>
            <a:pPr>
              <a:spcAft>
                <a:spcPts val="900"/>
              </a:spcAft>
            </a:pPr>
            <a:r>
              <a:rPr lang="en-US" b="1" dirty="0"/>
              <a:t>Functional specifications revised </a:t>
            </a:r>
            <a:r>
              <a:rPr lang="en-US" dirty="0"/>
              <a:t>to include the adoption of ISO IDMP </a:t>
            </a:r>
          </a:p>
          <a:p>
            <a:pPr lvl="1">
              <a:spcAft>
                <a:spcPts val="900"/>
              </a:spcAft>
            </a:pPr>
            <a:r>
              <a:rPr lang="en-US" b="1" dirty="0"/>
              <a:t>Revision </a:t>
            </a:r>
            <a:r>
              <a:rPr lang="en-US" dirty="0"/>
              <a:t>of the CEF eHDSI </a:t>
            </a:r>
            <a:r>
              <a:rPr lang="en-US" b="1" dirty="0"/>
              <a:t>Master ValueSet Catalogue (MVC) </a:t>
            </a:r>
            <a:r>
              <a:rPr lang="en-US" dirty="0"/>
              <a:t>for the </a:t>
            </a:r>
            <a:r>
              <a:rPr lang="en-US" dirty="0" err="1"/>
              <a:t>ValueSets</a:t>
            </a:r>
            <a:r>
              <a:rPr lang="en-US" dirty="0"/>
              <a:t> affected by the adoption of ISO IDMP coding</a:t>
            </a:r>
          </a:p>
          <a:p>
            <a:pPr marL="334566" indent="-269081">
              <a:spcAft>
                <a:spcPts val="900"/>
              </a:spcAft>
            </a:pPr>
            <a:r>
              <a:rPr lang="en-US" b="1" dirty="0"/>
              <a:t>Guidelines and recommendations for implementation </a:t>
            </a:r>
            <a:r>
              <a:rPr lang="en-US" dirty="0"/>
              <a:t>of </a:t>
            </a:r>
            <a:r>
              <a:rPr lang="en-US" dirty="0" err="1"/>
              <a:t>eP</a:t>
            </a:r>
            <a:r>
              <a:rPr lang="en-US" dirty="0"/>
              <a:t> / </a:t>
            </a:r>
            <a:r>
              <a:rPr lang="en-US" dirty="0" err="1"/>
              <a:t>eD</a:t>
            </a:r>
            <a:r>
              <a:rPr lang="en-US" dirty="0"/>
              <a:t> and PS processes</a:t>
            </a:r>
          </a:p>
          <a:p>
            <a:pPr marL="334566" indent="-269081">
              <a:spcAft>
                <a:spcPts val="900"/>
              </a:spcAft>
            </a:pPr>
            <a:r>
              <a:rPr lang="en-US" b="1" dirty="0"/>
              <a:t>The Implementation Guides of </a:t>
            </a:r>
            <a:r>
              <a:rPr lang="en-US" b="1" dirty="0" err="1"/>
              <a:t>eP</a:t>
            </a:r>
            <a:r>
              <a:rPr lang="en-US" b="1" dirty="0"/>
              <a:t>/</a:t>
            </a:r>
            <a:r>
              <a:rPr lang="en-US" b="1" dirty="0" err="1"/>
              <a:t>eD</a:t>
            </a:r>
            <a:r>
              <a:rPr lang="en-US" b="1" dirty="0"/>
              <a:t> and PS </a:t>
            </a:r>
            <a:r>
              <a:rPr lang="en-US" dirty="0"/>
              <a:t>are used by Member States to </a:t>
            </a:r>
            <a:r>
              <a:rPr lang="en-US" b="1" dirty="0"/>
              <a:t>implement the HL7 CDA documents and by the CEF eHDSI Solution Provider </a:t>
            </a:r>
          </a:p>
          <a:p>
            <a:pPr marL="334566" indent="-269081">
              <a:spcAft>
                <a:spcPts val="900"/>
              </a:spcAft>
            </a:pPr>
            <a:r>
              <a:rPr lang="en-US" dirty="0"/>
              <a:t>Relevant CEF eHDSI </a:t>
            </a:r>
            <a:r>
              <a:rPr lang="en-US" b="1" dirty="0"/>
              <a:t>Change Proposals will be drafted </a:t>
            </a:r>
            <a:r>
              <a:rPr lang="en-US" dirty="0"/>
              <a:t>and submitted to the CEF eHDSI</a:t>
            </a:r>
          </a:p>
          <a:p>
            <a:pPr lvl="1">
              <a:spcAft>
                <a:spcPts val="900"/>
              </a:spcAft>
            </a:pPr>
            <a:r>
              <a:rPr lang="en-US" dirty="0"/>
              <a:t>These Change Proposals will </a:t>
            </a:r>
            <a:r>
              <a:rPr lang="en-US" b="1" dirty="0"/>
              <a:t>address technical specifications and the </a:t>
            </a:r>
            <a:r>
              <a:rPr lang="en-US" b="1" dirty="0" err="1"/>
              <a:t>OpenNCP</a:t>
            </a:r>
            <a:r>
              <a:rPr lang="en-US" b="1" dirty="0"/>
              <a:t> components </a:t>
            </a:r>
            <a:r>
              <a:rPr lang="en-US" dirty="0"/>
              <a:t>and functionalities </a:t>
            </a:r>
          </a:p>
          <a:p>
            <a:pPr>
              <a:lnSpc>
                <a:spcPct val="110000"/>
              </a:lnSpc>
              <a:spcAft>
                <a:spcPts val="600"/>
              </a:spcAft>
            </a:pPr>
            <a:endParaRPr lang="en-GB" dirty="0"/>
          </a:p>
        </p:txBody>
      </p:sp>
      <p:sp>
        <p:nvSpPr>
          <p:cNvPr id="4" name="Marcador de Posição do Número do Diapositivo 3">
            <a:extLst>
              <a:ext uri="{FF2B5EF4-FFF2-40B4-BE49-F238E27FC236}">
                <a16:creationId xmlns:a16="http://schemas.microsoft.com/office/drawing/2014/main" id="{B66EFB8F-BA0F-440C-91EC-F6A15145D23A}"/>
              </a:ext>
            </a:extLst>
          </p:cNvPr>
          <p:cNvSpPr>
            <a:spLocks noGrp="1"/>
          </p:cNvSpPr>
          <p:nvPr>
            <p:ph type="sldNum" sz="quarter" idx="12"/>
          </p:nvPr>
        </p:nvSpPr>
        <p:spPr/>
        <p:txBody>
          <a:bodyPr/>
          <a:lstStyle/>
          <a:p>
            <a:pPr defTabSz="685800"/>
            <a:fld id="{357EEC9C-A603-4714-B0E6-98FD0D5A4E8D}" type="slidenum">
              <a:rPr lang="de-DE">
                <a:solidFill>
                  <a:prstClr val="white"/>
                </a:solidFill>
              </a:rPr>
              <a:pPr defTabSz="685800"/>
              <a:t>24</a:t>
            </a:fld>
            <a:endParaRPr lang="de-DE" dirty="0">
              <a:solidFill>
                <a:prstClr val="white"/>
              </a:solidFill>
            </a:endParaRPr>
          </a:p>
        </p:txBody>
      </p:sp>
    </p:spTree>
    <p:extLst>
      <p:ext uri="{BB962C8B-B14F-4D97-AF65-F5344CB8AC3E}">
        <p14:creationId xmlns:p14="http://schemas.microsoft.com/office/powerpoint/2010/main" val="23570002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3"/>
          </p:nvPr>
        </p:nvSpPr>
        <p:spPr>
          <a:xfrm>
            <a:off x="1835696" y="1924472"/>
            <a:ext cx="5636893" cy="1440160"/>
          </a:xfrm>
        </p:spPr>
        <p:txBody>
          <a:bodyPr>
            <a:normAutofit fontScale="25000" lnSpcReduction="20000"/>
          </a:bodyPr>
          <a:lstStyle/>
          <a:p>
            <a:pPr algn="ctr"/>
            <a:r>
              <a:rPr lang="en-GB" sz="13200" dirty="0" smtClean="0"/>
              <a:t>Can we re-use data/aligned with other projects in the pipeline/on the horizon?</a:t>
            </a:r>
            <a:endParaRPr lang="en-GB" sz="13200" dirty="0"/>
          </a:p>
          <a:p>
            <a:pPr algn="ctr"/>
            <a:endParaRPr lang="de-DE" dirty="0"/>
          </a:p>
        </p:txBody>
      </p:sp>
    </p:spTree>
    <p:extLst>
      <p:ext uri="{BB962C8B-B14F-4D97-AF65-F5344CB8AC3E}">
        <p14:creationId xmlns:p14="http://schemas.microsoft.com/office/powerpoint/2010/main" val="20940535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347663" y="4542633"/>
            <a:ext cx="86169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lnSpc>
                <a:spcPts val="2100"/>
              </a:lnSpc>
              <a:spcAft>
                <a:spcPts val="900"/>
              </a:spcAft>
              <a:buClr>
                <a:srgbClr val="000000"/>
              </a:buClr>
              <a:defRPr sz="1500">
                <a:solidFill>
                  <a:schemeClr val="tx1"/>
                </a:solidFill>
                <a:latin typeface="Verdana" panose="020B0604030504040204" pitchFamily="34" charset="0"/>
                <a:cs typeface="Arial" panose="020B0604020202020204" pitchFamily="34" charset="0"/>
              </a:defRPr>
            </a:lvl1pPr>
            <a:lvl2pPr marL="742950" indent="-285750">
              <a:lnSpc>
                <a:spcPts val="1800"/>
              </a:lnSpc>
              <a:spcAft>
                <a:spcPts val="600"/>
              </a:spcAft>
              <a:buClr>
                <a:schemeClr val="tx1"/>
              </a:buClr>
              <a:buChar char="•"/>
              <a:defRPr sz="1300">
                <a:solidFill>
                  <a:schemeClr val="tx1"/>
                </a:solidFill>
                <a:latin typeface="Verdana" panose="020B0604030504040204" pitchFamily="34" charset="0"/>
                <a:cs typeface="Arial" panose="020B0604020202020204" pitchFamily="34" charset="0"/>
              </a:defRPr>
            </a:lvl2pPr>
            <a:lvl3pPr marL="1143000" indent="-228600">
              <a:lnSpc>
                <a:spcPts val="1800"/>
              </a:lnSpc>
              <a:spcAft>
                <a:spcPts val="450"/>
              </a:spcAft>
              <a:buClr>
                <a:schemeClr val="tx1"/>
              </a:buClr>
              <a:buFont typeface="Verdana" panose="020B0604030504040204" pitchFamily="34" charset="0"/>
              <a:buChar char="–"/>
              <a:defRPr sz="1200">
                <a:solidFill>
                  <a:schemeClr val="tx1"/>
                </a:solidFill>
                <a:latin typeface="Verdana" panose="020B0604030504040204" pitchFamily="34" charset="0"/>
                <a:cs typeface="Arial" panose="020B0604020202020204" pitchFamily="34" charset="0"/>
              </a:defRPr>
            </a:lvl3pPr>
            <a:lvl4pPr marL="1600200" indent="-228600">
              <a:lnSpc>
                <a:spcPts val="1500"/>
              </a:lnSpc>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4pPr>
            <a:lvl5pPr marL="2057400" indent="-228600">
              <a:lnSpc>
                <a:spcPts val="1500"/>
              </a:lnSpc>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9pPr>
          </a:lstStyle>
          <a:p>
            <a:pPr eaLnBrk="0" fontAlgn="base" hangingPunct="0">
              <a:lnSpc>
                <a:spcPct val="100000"/>
              </a:lnSpc>
              <a:spcBef>
                <a:spcPct val="0"/>
              </a:spcBef>
              <a:spcAft>
                <a:spcPts val="200"/>
              </a:spcAft>
            </a:pPr>
            <a:endParaRPr lang="en-GB" altLang="en-US" sz="800">
              <a:solidFill>
                <a:srgbClr val="000000"/>
              </a:solidFill>
            </a:endParaRPr>
          </a:p>
        </p:txBody>
      </p:sp>
      <p:sp>
        <p:nvSpPr>
          <p:cNvPr id="13315" name="Title 1"/>
          <p:cNvSpPr>
            <a:spLocks noGrp="1" noChangeArrowheads="1"/>
          </p:cNvSpPr>
          <p:nvPr>
            <p:ph type="ctrTitle"/>
          </p:nvPr>
        </p:nvSpPr>
        <p:spPr>
          <a:xfrm>
            <a:off x="358775" y="2394745"/>
            <a:ext cx="4573588" cy="936625"/>
          </a:xfrm>
        </p:spPr>
        <p:txBody>
          <a:bodyPr/>
          <a:lstStyle/>
          <a:p>
            <a:r>
              <a:rPr lang="en-GB" altLang="en-US" smtClean="0"/>
              <a:t>Electronic Product Information (ePI) for EU medicines</a:t>
            </a:r>
            <a:endParaRPr lang="en-US" altLang="en-US" smtClean="0"/>
          </a:p>
        </p:txBody>
      </p:sp>
    </p:spTree>
    <p:extLst>
      <p:ext uri="{BB962C8B-B14F-4D97-AF65-F5344CB8AC3E}">
        <p14:creationId xmlns:p14="http://schemas.microsoft.com/office/powerpoint/2010/main" val="8505885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7"/>
          <p:cNvGrpSpPr>
            <a:grpSpLocks/>
          </p:cNvGrpSpPr>
          <p:nvPr/>
        </p:nvGrpSpPr>
        <p:grpSpPr bwMode="auto">
          <a:xfrm>
            <a:off x="942976" y="3857215"/>
            <a:ext cx="601663" cy="622955"/>
            <a:chOff x="943588" y="1259895"/>
            <a:chExt cx="601412" cy="622696"/>
          </a:xfrm>
        </p:grpSpPr>
        <p:sp>
          <p:nvSpPr>
            <p:cNvPr id="18455" name="Oval 28"/>
            <p:cNvSpPr>
              <a:spLocks noChangeArrowheads="1"/>
            </p:cNvSpPr>
            <p:nvPr/>
          </p:nvSpPr>
          <p:spPr bwMode="auto">
            <a:xfrm>
              <a:off x="986117" y="1262900"/>
              <a:ext cx="516354" cy="619691"/>
            </a:xfrm>
            <a:prstGeom prst="ellipse">
              <a:avLst/>
            </a:prstGeom>
            <a:solidFill>
              <a:srgbClr val="0096D6"/>
            </a:solidFill>
            <a:ln>
              <a:noFill/>
            </a:ln>
            <a:extLst>
              <a:ext uri="{91240B29-F687-4F45-9708-019B960494DF}">
                <a14:hiddenLine xmlns:a14="http://schemas.microsoft.com/office/drawing/2010/main" w="9525" algn="ctr">
                  <a:solidFill>
                    <a:srgbClr val="000000"/>
                  </a:solidFill>
                  <a:round/>
                  <a:headEnd/>
                  <a:tailEnd type="triangle" w="lg" len="med"/>
                </a14:hiddenLine>
              </a:ext>
            </a:extLst>
          </p:spPr>
          <p:txBody>
            <a:bodyPr lIns="72000" tIns="72000" rIns="72000" bIns="72000" anchor="ctr">
              <a:spAutoFit/>
            </a:bodyPr>
            <a:lstStyle>
              <a:lvl1pPr>
                <a:defRPr sz="1600">
                  <a:solidFill>
                    <a:srgbClr val="000000"/>
                  </a:solidFill>
                  <a:latin typeface="Verdana" panose="020B0604030504040204" pitchFamily="34" charset="0"/>
                  <a:cs typeface="Arial" panose="020B0604020202020204" pitchFamily="34" charset="0"/>
                </a:defRPr>
              </a:lvl1pPr>
              <a:lvl2pPr marL="742950" indent="-285750">
                <a:defRPr sz="1600">
                  <a:solidFill>
                    <a:srgbClr val="000000"/>
                  </a:solidFill>
                  <a:latin typeface="Verdana" panose="020B0604030504040204" pitchFamily="34" charset="0"/>
                  <a:cs typeface="Arial" panose="020B0604020202020204" pitchFamily="34" charset="0"/>
                </a:defRPr>
              </a:lvl2pPr>
              <a:lvl3pPr marL="1143000" indent="-228600">
                <a:defRPr sz="1600">
                  <a:solidFill>
                    <a:srgbClr val="000000"/>
                  </a:solidFill>
                  <a:latin typeface="Verdana" panose="020B0604030504040204" pitchFamily="34" charset="0"/>
                  <a:cs typeface="Arial" panose="020B0604020202020204" pitchFamily="34" charset="0"/>
                </a:defRPr>
              </a:lvl3pPr>
              <a:lvl4pPr marL="1600200" indent="-228600">
                <a:defRPr sz="1600">
                  <a:solidFill>
                    <a:srgbClr val="000000"/>
                  </a:solidFill>
                  <a:latin typeface="Verdana" panose="020B0604030504040204" pitchFamily="34" charset="0"/>
                  <a:cs typeface="Arial" panose="020B0604020202020204" pitchFamily="34" charset="0"/>
                </a:defRPr>
              </a:lvl4pPr>
              <a:lvl5pPr marL="2057400" indent="-22860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algn="ctr" fontAlgn="base">
                <a:lnSpc>
                  <a:spcPct val="120000"/>
                </a:lnSpc>
                <a:spcBef>
                  <a:spcPct val="0"/>
                </a:spcBef>
                <a:spcAft>
                  <a:spcPct val="0"/>
                </a:spcAft>
              </a:pPr>
              <a:endParaRPr lang="en-US" altLang="en-US"/>
            </a:p>
          </p:txBody>
        </p:sp>
        <p:sp>
          <p:nvSpPr>
            <p:cNvPr id="18456" name="Oval 29"/>
            <p:cNvSpPr>
              <a:spLocks noChangeArrowheads="1"/>
            </p:cNvSpPr>
            <p:nvPr/>
          </p:nvSpPr>
          <p:spPr bwMode="auto">
            <a:xfrm>
              <a:off x="943588" y="1259895"/>
              <a:ext cx="601412" cy="619691"/>
            </a:xfrm>
            <a:prstGeom prst="ellipse">
              <a:avLst/>
            </a:prstGeom>
            <a:noFill/>
            <a:ln w="9525" algn="ctr">
              <a:solidFill>
                <a:srgbClr val="003BB0"/>
              </a:solidFill>
              <a:round/>
              <a:headEnd/>
              <a:tailEnd type="triangle" w="lg" len="med"/>
            </a:ln>
            <a:extLst>
              <a:ext uri="{909E8E84-426E-40DD-AFC4-6F175D3DCCD1}">
                <a14:hiddenFill xmlns:a14="http://schemas.microsoft.com/office/drawing/2010/main">
                  <a:solidFill>
                    <a:srgbClr val="FFFFFF"/>
                  </a:solidFill>
                </a14:hiddenFill>
              </a:ext>
            </a:extLst>
          </p:spPr>
          <p:txBody>
            <a:bodyPr lIns="72000" tIns="72000" rIns="72000" bIns="72000" anchor="ctr">
              <a:spAutoFit/>
            </a:bodyPr>
            <a:lstStyle>
              <a:lvl1pPr>
                <a:defRPr sz="1600">
                  <a:solidFill>
                    <a:srgbClr val="000000"/>
                  </a:solidFill>
                  <a:latin typeface="Verdana" panose="020B0604030504040204" pitchFamily="34" charset="0"/>
                  <a:cs typeface="Arial" panose="020B0604020202020204" pitchFamily="34" charset="0"/>
                </a:defRPr>
              </a:lvl1pPr>
              <a:lvl2pPr marL="742950" indent="-285750">
                <a:defRPr sz="1600">
                  <a:solidFill>
                    <a:srgbClr val="000000"/>
                  </a:solidFill>
                  <a:latin typeface="Verdana" panose="020B0604030504040204" pitchFamily="34" charset="0"/>
                  <a:cs typeface="Arial" panose="020B0604020202020204" pitchFamily="34" charset="0"/>
                </a:defRPr>
              </a:lvl2pPr>
              <a:lvl3pPr marL="1143000" indent="-228600">
                <a:defRPr sz="1600">
                  <a:solidFill>
                    <a:srgbClr val="000000"/>
                  </a:solidFill>
                  <a:latin typeface="Verdana" panose="020B0604030504040204" pitchFamily="34" charset="0"/>
                  <a:cs typeface="Arial" panose="020B0604020202020204" pitchFamily="34" charset="0"/>
                </a:defRPr>
              </a:lvl3pPr>
              <a:lvl4pPr marL="1600200" indent="-228600">
                <a:defRPr sz="1600">
                  <a:solidFill>
                    <a:srgbClr val="000000"/>
                  </a:solidFill>
                  <a:latin typeface="Verdana" panose="020B0604030504040204" pitchFamily="34" charset="0"/>
                  <a:cs typeface="Arial" panose="020B0604020202020204" pitchFamily="34" charset="0"/>
                </a:defRPr>
              </a:lvl4pPr>
              <a:lvl5pPr marL="2057400" indent="-22860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algn="ctr" fontAlgn="base">
                <a:lnSpc>
                  <a:spcPct val="120000"/>
                </a:lnSpc>
                <a:spcBef>
                  <a:spcPct val="0"/>
                </a:spcBef>
                <a:spcAft>
                  <a:spcPct val="0"/>
                </a:spcAft>
              </a:pPr>
              <a:endParaRPr lang="en-US" altLang="en-US"/>
            </a:p>
          </p:txBody>
        </p:sp>
      </p:grpSp>
      <p:grpSp>
        <p:nvGrpSpPr>
          <p:cNvPr id="18435" name="Group 24"/>
          <p:cNvGrpSpPr>
            <a:grpSpLocks/>
          </p:cNvGrpSpPr>
          <p:nvPr/>
        </p:nvGrpSpPr>
        <p:grpSpPr bwMode="auto">
          <a:xfrm>
            <a:off x="942976" y="3207926"/>
            <a:ext cx="601663" cy="622956"/>
            <a:chOff x="943588" y="1259895"/>
            <a:chExt cx="601412" cy="622696"/>
          </a:xfrm>
        </p:grpSpPr>
        <p:sp>
          <p:nvSpPr>
            <p:cNvPr id="18453" name="Oval 25"/>
            <p:cNvSpPr>
              <a:spLocks noChangeArrowheads="1"/>
            </p:cNvSpPr>
            <p:nvPr/>
          </p:nvSpPr>
          <p:spPr bwMode="auto">
            <a:xfrm>
              <a:off x="986117" y="1262901"/>
              <a:ext cx="516354" cy="619690"/>
            </a:xfrm>
            <a:prstGeom prst="ellipse">
              <a:avLst/>
            </a:prstGeom>
            <a:solidFill>
              <a:srgbClr val="0096D6"/>
            </a:solidFill>
            <a:ln>
              <a:noFill/>
            </a:ln>
            <a:extLst>
              <a:ext uri="{91240B29-F687-4F45-9708-019B960494DF}">
                <a14:hiddenLine xmlns:a14="http://schemas.microsoft.com/office/drawing/2010/main" w="9525" algn="ctr">
                  <a:solidFill>
                    <a:srgbClr val="000000"/>
                  </a:solidFill>
                  <a:round/>
                  <a:headEnd/>
                  <a:tailEnd type="triangle" w="lg" len="med"/>
                </a14:hiddenLine>
              </a:ext>
            </a:extLst>
          </p:spPr>
          <p:txBody>
            <a:bodyPr lIns="72000" tIns="72000" rIns="72000" bIns="72000" anchor="ctr">
              <a:spAutoFit/>
            </a:bodyPr>
            <a:lstStyle>
              <a:lvl1pPr>
                <a:defRPr sz="1600">
                  <a:solidFill>
                    <a:srgbClr val="000000"/>
                  </a:solidFill>
                  <a:latin typeface="Verdana" panose="020B0604030504040204" pitchFamily="34" charset="0"/>
                  <a:cs typeface="Arial" panose="020B0604020202020204" pitchFamily="34" charset="0"/>
                </a:defRPr>
              </a:lvl1pPr>
              <a:lvl2pPr marL="742950" indent="-285750">
                <a:defRPr sz="1600">
                  <a:solidFill>
                    <a:srgbClr val="000000"/>
                  </a:solidFill>
                  <a:latin typeface="Verdana" panose="020B0604030504040204" pitchFamily="34" charset="0"/>
                  <a:cs typeface="Arial" panose="020B0604020202020204" pitchFamily="34" charset="0"/>
                </a:defRPr>
              </a:lvl2pPr>
              <a:lvl3pPr marL="1143000" indent="-228600">
                <a:defRPr sz="1600">
                  <a:solidFill>
                    <a:srgbClr val="000000"/>
                  </a:solidFill>
                  <a:latin typeface="Verdana" panose="020B0604030504040204" pitchFamily="34" charset="0"/>
                  <a:cs typeface="Arial" panose="020B0604020202020204" pitchFamily="34" charset="0"/>
                </a:defRPr>
              </a:lvl3pPr>
              <a:lvl4pPr marL="1600200" indent="-228600">
                <a:defRPr sz="1600">
                  <a:solidFill>
                    <a:srgbClr val="000000"/>
                  </a:solidFill>
                  <a:latin typeface="Verdana" panose="020B0604030504040204" pitchFamily="34" charset="0"/>
                  <a:cs typeface="Arial" panose="020B0604020202020204" pitchFamily="34" charset="0"/>
                </a:defRPr>
              </a:lvl4pPr>
              <a:lvl5pPr marL="2057400" indent="-22860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algn="ctr" fontAlgn="base">
                <a:lnSpc>
                  <a:spcPct val="120000"/>
                </a:lnSpc>
                <a:spcBef>
                  <a:spcPct val="0"/>
                </a:spcBef>
                <a:spcAft>
                  <a:spcPct val="0"/>
                </a:spcAft>
              </a:pPr>
              <a:endParaRPr lang="en-US" altLang="en-US"/>
            </a:p>
          </p:txBody>
        </p:sp>
        <p:sp>
          <p:nvSpPr>
            <p:cNvPr id="18454" name="Oval 26"/>
            <p:cNvSpPr>
              <a:spLocks noChangeArrowheads="1"/>
            </p:cNvSpPr>
            <p:nvPr/>
          </p:nvSpPr>
          <p:spPr bwMode="auto">
            <a:xfrm>
              <a:off x="943588" y="1259895"/>
              <a:ext cx="601412" cy="619690"/>
            </a:xfrm>
            <a:prstGeom prst="ellipse">
              <a:avLst/>
            </a:prstGeom>
            <a:noFill/>
            <a:ln w="9525" algn="ctr">
              <a:solidFill>
                <a:srgbClr val="003BB0"/>
              </a:solidFill>
              <a:round/>
              <a:headEnd/>
              <a:tailEnd type="triangle" w="lg" len="med"/>
            </a:ln>
            <a:extLst>
              <a:ext uri="{909E8E84-426E-40DD-AFC4-6F175D3DCCD1}">
                <a14:hiddenFill xmlns:a14="http://schemas.microsoft.com/office/drawing/2010/main">
                  <a:solidFill>
                    <a:srgbClr val="FFFFFF"/>
                  </a:solidFill>
                </a14:hiddenFill>
              </a:ext>
            </a:extLst>
          </p:spPr>
          <p:txBody>
            <a:bodyPr lIns="72000" tIns="72000" rIns="72000" bIns="72000" anchor="ctr">
              <a:spAutoFit/>
            </a:bodyPr>
            <a:lstStyle>
              <a:lvl1pPr>
                <a:defRPr sz="1600">
                  <a:solidFill>
                    <a:srgbClr val="000000"/>
                  </a:solidFill>
                  <a:latin typeface="Verdana" panose="020B0604030504040204" pitchFamily="34" charset="0"/>
                  <a:cs typeface="Arial" panose="020B0604020202020204" pitchFamily="34" charset="0"/>
                </a:defRPr>
              </a:lvl1pPr>
              <a:lvl2pPr marL="742950" indent="-285750">
                <a:defRPr sz="1600">
                  <a:solidFill>
                    <a:srgbClr val="000000"/>
                  </a:solidFill>
                  <a:latin typeface="Verdana" panose="020B0604030504040204" pitchFamily="34" charset="0"/>
                  <a:cs typeface="Arial" panose="020B0604020202020204" pitchFamily="34" charset="0"/>
                </a:defRPr>
              </a:lvl2pPr>
              <a:lvl3pPr marL="1143000" indent="-228600">
                <a:defRPr sz="1600">
                  <a:solidFill>
                    <a:srgbClr val="000000"/>
                  </a:solidFill>
                  <a:latin typeface="Verdana" panose="020B0604030504040204" pitchFamily="34" charset="0"/>
                  <a:cs typeface="Arial" panose="020B0604020202020204" pitchFamily="34" charset="0"/>
                </a:defRPr>
              </a:lvl3pPr>
              <a:lvl4pPr marL="1600200" indent="-228600">
                <a:defRPr sz="1600">
                  <a:solidFill>
                    <a:srgbClr val="000000"/>
                  </a:solidFill>
                  <a:latin typeface="Verdana" panose="020B0604030504040204" pitchFamily="34" charset="0"/>
                  <a:cs typeface="Arial" panose="020B0604020202020204" pitchFamily="34" charset="0"/>
                </a:defRPr>
              </a:lvl4pPr>
              <a:lvl5pPr marL="2057400" indent="-22860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algn="ctr" fontAlgn="base">
                <a:lnSpc>
                  <a:spcPct val="120000"/>
                </a:lnSpc>
                <a:spcBef>
                  <a:spcPct val="0"/>
                </a:spcBef>
                <a:spcAft>
                  <a:spcPct val="0"/>
                </a:spcAft>
              </a:pPr>
              <a:endParaRPr lang="en-US" altLang="en-US"/>
            </a:p>
          </p:txBody>
        </p:sp>
      </p:grpSp>
      <p:grpSp>
        <p:nvGrpSpPr>
          <p:cNvPr id="18436" name="Group 21"/>
          <p:cNvGrpSpPr>
            <a:grpSpLocks/>
          </p:cNvGrpSpPr>
          <p:nvPr/>
        </p:nvGrpSpPr>
        <p:grpSpPr bwMode="auto">
          <a:xfrm>
            <a:off x="942976" y="2569751"/>
            <a:ext cx="601663" cy="622956"/>
            <a:chOff x="943588" y="1259895"/>
            <a:chExt cx="601412" cy="622696"/>
          </a:xfrm>
        </p:grpSpPr>
        <p:sp>
          <p:nvSpPr>
            <p:cNvPr id="18451" name="Oval 22"/>
            <p:cNvSpPr>
              <a:spLocks noChangeArrowheads="1"/>
            </p:cNvSpPr>
            <p:nvPr/>
          </p:nvSpPr>
          <p:spPr bwMode="auto">
            <a:xfrm>
              <a:off x="986117" y="1262901"/>
              <a:ext cx="516354" cy="619690"/>
            </a:xfrm>
            <a:prstGeom prst="ellipse">
              <a:avLst/>
            </a:prstGeom>
            <a:solidFill>
              <a:srgbClr val="0096D6"/>
            </a:solidFill>
            <a:ln>
              <a:noFill/>
            </a:ln>
            <a:extLst>
              <a:ext uri="{91240B29-F687-4F45-9708-019B960494DF}">
                <a14:hiddenLine xmlns:a14="http://schemas.microsoft.com/office/drawing/2010/main" w="9525" algn="ctr">
                  <a:solidFill>
                    <a:srgbClr val="000000"/>
                  </a:solidFill>
                  <a:round/>
                  <a:headEnd/>
                  <a:tailEnd type="triangle" w="lg" len="med"/>
                </a14:hiddenLine>
              </a:ext>
            </a:extLst>
          </p:spPr>
          <p:txBody>
            <a:bodyPr lIns="72000" tIns="72000" rIns="72000" bIns="72000" anchor="ctr">
              <a:spAutoFit/>
            </a:bodyPr>
            <a:lstStyle>
              <a:lvl1pPr>
                <a:defRPr sz="1600">
                  <a:solidFill>
                    <a:srgbClr val="000000"/>
                  </a:solidFill>
                  <a:latin typeface="Verdana" panose="020B0604030504040204" pitchFamily="34" charset="0"/>
                  <a:cs typeface="Arial" panose="020B0604020202020204" pitchFamily="34" charset="0"/>
                </a:defRPr>
              </a:lvl1pPr>
              <a:lvl2pPr marL="742950" indent="-285750">
                <a:defRPr sz="1600">
                  <a:solidFill>
                    <a:srgbClr val="000000"/>
                  </a:solidFill>
                  <a:latin typeface="Verdana" panose="020B0604030504040204" pitchFamily="34" charset="0"/>
                  <a:cs typeface="Arial" panose="020B0604020202020204" pitchFamily="34" charset="0"/>
                </a:defRPr>
              </a:lvl2pPr>
              <a:lvl3pPr marL="1143000" indent="-228600">
                <a:defRPr sz="1600">
                  <a:solidFill>
                    <a:srgbClr val="000000"/>
                  </a:solidFill>
                  <a:latin typeface="Verdana" panose="020B0604030504040204" pitchFamily="34" charset="0"/>
                  <a:cs typeface="Arial" panose="020B0604020202020204" pitchFamily="34" charset="0"/>
                </a:defRPr>
              </a:lvl3pPr>
              <a:lvl4pPr marL="1600200" indent="-228600">
                <a:defRPr sz="1600">
                  <a:solidFill>
                    <a:srgbClr val="000000"/>
                  </a:solidFill>
                  <a:latin typeface="Verdana" panose="020B0604030504040204" pitchFamily="34" charset="0"/>
                  <a:cs typeface="Arial" panose="020B0604020202020204" pitchFamily="34" charset="0"/>
                </a:defRPr>
              </a:lvl4pPr>
              <a:lvl5pPr marL="2057400" indent="-22860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algn="ctr" fontAlgn="base">
                <a:lnSpc>
                  <a:spcPct val="120000"/>
                </a:lnSpc>
                <a:spcBef>
                  <a:spcPct val="0"/>
                </a:spcBef>
                <a:spcAft>
                  <a:spcPct val="0"/>
                </a:spcAft>
              </a:pPr>
              <a:endParaRPr lang="en-US" altLang="en-US"/>
            </a:p>
          </p:txBody>
        </p:sp>
        <p:sp>
          <p:nvSpPr>
            <p:cNvPr id="18452" name="Oval 23"/>
            <p:cNvSpPr>
              <a:spLocks noChangeArrowheads="1"/>
            </p:cNvSpPr>
            <p:nvPr/>
          </p:nvSpPr>
          <p:spPr bwMode="auto">
            <a:xfrm>
              <a:off x="943588" y="1259895"/>
              <a:ext cx="601412" cy="619690"/>
            </a:xfrm>
            <a:prstGeom prst="ellipse">
              <a:avLst/>
            </a:prstGeom>
            <a:noFill/>
            <a:ln w="9525" algn="ctr">
              <a:solidFill>
                <a:srgbClr val="003BB0"/>
              </a:solidFill>
              <a:round/>
              <a:headEnd/>
              <a:tailEnd type="triangle" w="lg" len="med"/>
            </a:ln>
            <a:extLst>
              <a:ext uri="{909E8E84-426E-40DD-AFC4-6F175D3DCCD1}">
                <a14:hiddenFill xmlns:a14="http://schemas.microsoft.com/office/drawing/2010/main">
                  <a:solidFill>
                    <a:srgbClr val="FFFFFF"/>
                  </a:solidFill>
                </a14:hiddenFill>
              </a:ext>
            </a:extLst>
          </p:spPr>
          <p:txBody>
            <a:bodyPr lIns="72000" tIns="72000" rIns="72000" bIns="72000" anchor="ctr">
              <a:spAutoFit/>
            </a:bodyPr>
            <a:lstStyle>
              <a:lvl1pPr>
                <a:defRPr sz="1600">
                  <a:solidFill>
                    <a:srgbClr val="000000"/>
                  </a:solidFill>
                  <a:latin typeface="Verdana" panose="020B0604030504040204" pitchFamily="34" charset="0"/>
                  <a:cs typeface="Arial" panose="020B0604020202020204" pitchFamily="34" charset="0"/>
                </a:defRPr>
              </a:lvl1pPr>
              <a:lvl2pPr marL="742950" indent="-285750">
                <a:defRPr sz="1600">
                  <a:solidFill>
                    <a:srgbClr val="000000"/>
                  </a:solidFill>
                  <a:latin typeface="Verdana" panose="020B0604030504040204" pitchFamily="34" charset="0"/>
                  <a:cs typeface="Arial" panose="020B0604020202020204" pitchFamily="34" charset="0"/>
                </a:defRPr>
              </a:lvl2pPr>
              <a:lvl3pPr marL="1143000" indent="-228600">
                <a:defRPr sz="1600">
                  <a:solidFill>
                    <a:srgbClr val="000000"/>
                  </a:solidFill>
                  <a:latin typeface="Verdana" panose="020B0604030504040204" pitchFamily="34" charset="0"/>
                  <a:cs typeface="Arial" panose="020B0604020202020204" pitchFamily="34" charset="0"/>
                </a:defRPr>
              </a:lvl3pPr>
              <a:lvl4pPr marL="1600200" indent="-228600">
                <a:defRPr sz="1600">
                  <a:solidFill>
                    <a:srgbClr val="000000"/>
                  </a:solidFill>
                  <a:latin typeface="Verdana" panose="020B0604030504040204" pitchFamily="34" charset="0"/>
                  <a:cs typeface="Arial" panose="020B0604020202020204" pitchFamily="34" charset="0"/>
                </a:defRPr>
              </a:lvl4pPr>
              <a:lvl5pPr marL="2057400" indent="-22860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algn="ctr" fontAlgn="base">
                <a:lnSpc>
                  <a:spcPct val="120000"/>
                </a:lnSpc>
                <a:spcBef>
                  <a:spcPct val="0"/>
                </a:spcBef>
                <a:spcAft>
                  <a:spcPct val="0"/>
                </a:spcAft>
              </a:pPr>
              <a:endParaRPr lang="en-US" altLang="en-US"/>
            </a:p>
          </p:txBody>
        </p:sp>
      </p:grpSp>
      <p:grpSp>
        <p:nvGrpSpPr>
          <p:cNvPr id="18437" name="Group 18"/>
          <p:cNvGrpSpPr>
            <a:grpSpLocks/>
          </p:cNvGrpSpPr>
          <p:nvPr/>
        </p:nvGrpSpPr>
        <p:grpSpPr bwMode="auto">
          <a:xfrm>
            <a:off x="942976" y="1915701"/>
            <a:ext cx="601663" cy="622956"/>
            <a:chOff x="943588" y="1259895"/>
            <a:chExt cx="601412" cy="622696"/>
          </a:xfrm>
        </p:grpSpPr>
        <p:sp>
          <p:nvSpPr>
            <p:cNvPr id="18449" name="Oval 19"/>
            <p:cNvSpPr>
              <a:spLocks noChangeArrowheads="1"/>
            </p:cNvSpPr>
            <p:nvPr/>
          </p:nvSpPr>
          <p:spPr bwMode="auto">
            <a:xfrm>
              <a:off x="986117" y="1262901"/>
              <a:ext cx="516354" cy="619690"/>
            </a:xfrm>
            <a:prstGeom prst="ellipse">
              <a:avLst/>
            </a:prstGeom>
            <a:solidFill>
              <a:srgbClr val="0096D6"/>
            </a:solidFill>
            <a:ln>
              <a:noFill/>
            </a:ln>
            <a:extLst>
              <a:ext uri="{91240B29-F687-4F45-9708-019B960494DF}">
                <a14:hiddenLine xmlns:a14="http://schemas.microsoft.com/office/drawing/2010/main" w="9525" algn="ctr">
                  <a:solidFill>
                    <a:srgbClr val="000000"/>
                  </a:solidFill>
                  <a:round/>
                  <a:headEnd/>
                  <a:tailEnd type="triangle" w="lg" len="med"/>
                </a14:hiddenLine>
              </a:ext>
            </a:extLst>
          </p:spPr>
          <p:txBody>
            <a:bodyPr lIns="72000" tIns="72000" rIns="72000" bIns="72000" anchor="ctr">
              <a:spAutoFit/>
            </a:bodyPr>
            <a:lstStyle>
              <a:lvl1pPr>
                <a:defRPr sz="1600">
                  <a:solidFill>
                    <a:srgbClr val="000000"/>
                  </a:solidFill>
                  <a:latin typeface="Verdana" panose="020B0604030504040204" pitchFamily="34" charset="0"/>
                  <a:cs typeface="Arial" panose="020B0604020202020204" pitchFamily="34" charset="0"/>
                </a:defRPr>
              </a:lvl1pPr>
              <a:lvl2pPr marL="742950" indent="-285750">
                <a:defRPr sz="1600">
                  <a:solidFill>
                    <a:srgbClr val="000000"/>
                  </a:solidFill>
                  <a:latin typeface="Verdana" panose="020B0604030504040204" pitchFamily="34" charset="0"/>
                  <a:cs typeface="Arial" panose="020B0604020202020204" pitchFamily="34" charset="0"/>
                </a:defRPr>
              </a:lvl2pPr>
              <a:lvl3pPr marL="1143000" indent="-228600">
                <a:defRPr sz="1600">
                  <a:solidFill>
                    <a:srgbClr val="000000"/>
                  </a:solidFill>
                  <a:latin typeface="Verdana" panose="020B0604030504040204" pitchFamily="34" charset="0"/>
                  <a:cs typeface="Arial" panose="020B0604020202020204" pitchFamily="34" charset="0"/>
                </a:defRPr>
              </a:lvl3pPr>
              <a:lvl4pPr marL="1600200" indent="-228600">
                <a:defRPr sz="1600">
                  <a:solidFill>
                    <a:srgbClr val="000000"/>
                  </a:solidFill>
                  <a:latin typeface="Verdana" panose="020B0604030504040204" pitchFamily="34" charset="0"/>
                  <a:cs typeface="Arial" panose="020B0604020202020204" pitchFamily="34" charset="0"/>
                </a:defRPr>
              </a:lvl4pPr>
              <a:lvl5pPr marL="2057400" indent="-22860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algn="ctr" fontAlgn="base">
                <a:lnSpc>
                  <a:spcPct val="120000"/>
                </a:lnSpc>
                <a:spcBef>
                  <a:spcPct val="0"/>
                </a:spcBef>
                <a:spcAft>
                  <a:spcPct val="0"/>
                </a:spcAft>
              </a:pPr>
              <a:endParaRPr lang="en-US" altLang="en-US"/>
            </a:p>
          </p:txBody>
        </p:sp>
        <p:sp>
          <p:nvSpPr>
            <p:cNvPr id="18450" name="Oval 20"/>
            <p:cNvSpPr>
              <a:spLocks noChangeArrowheads="1"/>
            </p:cNvSpPr>
            <p:nvPr/>
          </p:nvSpPr>
          <p:spPr bwMode="auto">
            <a:xfrm>
              <a:off x="943588" y="1259895"/>
              <a:ext cx="601412" cy="619690"/>
            </a:xfrm>
            <a:prstGeom prst="ellipse">
              <a:avLst/>
            </a:prstGeom>
            <a:noFill/>
            <a:ln w="9525" algn="ctr">
              <a:solidFill>
                <a:srgbClr val="003BB0"/>
              </a:solidFill>
              <a:round/>
              <a:headEnd/>
              <a:tailEnd type="triangle" w="lg" len="med"/>
            </a:ln>
            <a:extLst>
              <a:ext uri="{909E8E84-426E-40DD-AFC4-6F175D3DCCD1}">
                <a14:hiddenFill xmlns:a14="http://schemas.microsoft.com/office/drawing/2010/main">
                  <a:solidFill>
                    <a:srgbClr val="FFFFFF"/>
                  </a:solidFill>
                </a14:hiddenFill>
              </a:ext>
            </a:extLst>
          </p:spPr>
          <p:txBody>
            <a:bodyPr lIns="72000" tIns="72000" rIns="72000" bIns="72000" anchor="ctr">
              <a:spAutoFit/>
            </a:bodyPr>
            <a:lstStyle>
              <a:lvl1pPr>
                <a:defRPr sz="1600">
                  <a:solidFill>
                    <a:srgbClr val="000000"/>
                  </a:solidFill>
                  <a:latin typeface="Verdana" panose="020B0604030504040204" pitchFamily="34" charset="0"/>
                  <a:cs typeface="Arial" panose="020B0604020202020204" pitchFamily="34" charset="0"/>
                </a:defRPr>
              </a:lvl1pPr>
              <a:lvl2pPr marL="742950" indent="-285750">
                <a:defRPr sz="1600">
                  <a:solidFill>
                    <a:srgbClr val="000000"/>
                  </a:solidFill>
                  <a:latin typeface="Verdana" panose="020B0604030504040204" pitchFamily="34" charset="0"/>
                  <a:cs typeface="Arial" panose="020B0604020202020204" pitchFamily="34" charset="0"/>
                </a:defRPr>
              </a:lvl2pPr>
              <a:lvl3pPr marL="1143000" indent="-228600">
                <a:defRPr sz="1600">
                  <a:solidFill>
                    <a:srgbClr val="000000"/>
                  </a:solidFill>
                  <a:latin typeface="Verdana" panose="020B0604030504040204" pitchFamily="34" charset="0"/>
                  <a:cs typeface="Arial" panose="020B0604020202020204" pitchFamily="34" charset="0"/>
                </a:defRPr>
              </a:lvl3pPr>
              <a:lvl4pPr marL="1600200" indent="-228600">
                <a:defRPr sz="1600">
                  <a:solidFill>
                    <a:srgbClr val="000000"/>
                  </a:solidFill>
                  <a:latin typeface="Verdana" panose="020B0604030504040204" pitchFamily="34" charset="0"/>
                  <a:cs typeface="Arial" panose="020B0604020202020204" pitchFamily="34" charset="0"/>
                </a:defRPr>
              </a:lvl4pPr>
              <a:lvl5pPr marL="2057400" indent="-22860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algn="ctr" fontAlgn="base">
                <a:lnSpc>
                  <a:spcPct val="120000"/>
                </a:lnSpc>
                <a:spcBef>
                  <a:spcPct val="0"/>
                </a:spcBef>
                <a:spcAft>
                  <a:spcPct val="0"/>
                </a:spcAft>
              </a:pPr>
              <a:endParaRPr lang="en-US" altLang="en-US"/>
            </a:p>
          </p:txBody>
        </p:sp>
      </p:grpSp>
      <p:grpSp>
        <p:nvGrpSpPr>
          <p:cNvPr id="18438" name="Group 5"/>
          <p:cNvGrpSpPr>
            <a:grpSpLocks/>
          </p:cNvGrpSpPr>
          <p:nvPr/>
        </p:nvGrpSpPr>
        <p:grpSpPr bwMode="auto">
          <a:xfrm>
            <a:off x="942976" y="1260065"/>
            <a:ext cx="601663" cy="622955"/>
            <a:chOff x="943588" y="1259895"/>
            <a:chExt cx="601412" cy="622696"/>
          </a:xfrm>
        </p:grpSpPr>
        <p:sp>
          <p:nvSpPr>
            <p:cNvPr id="18447" name="Oval 1"/>
            <p:cNvSpPr>
              <a:spLocks noChangeArrowheads="1"/>
            </p:cNvSpPr>
            <p:nvPr/>
          </p:nvSpPr>
          <p:spPr bwMode="auto">
            <a:xfrm>
              <a:off x="986117" y="1262900"/>
              <a:ext cx="516354" cy="619691"/>
            </a:xfrm>
            <a:prstGeom prst="ellipse">
              <a:avLst/>
            </a:prstGeom>
            <a:solidFill>
              <a:srgbClr val="0096D6"/>
            </a:solidFill>
            <a:ln>
              <a:noFill/>
            </a:ln>
            <a:extLst>
              <a:ext uri="{91240B29-F687-4F45-9708-019B960494DF}">
                <a14:hiddenLine xmlns:a14="http://schemas.microsoft.com/office/drawing/2010/main" w="9525" algn="ctr">
                  <a:solidFill>
                    <a:srgbClr val="000000"/>
                  </a:solidFill>
                  <a:round/>
                  <a:headEnd/>
                  <a:tailEnd type="triangle" w="lg" len="med"/>
                </a14:hiddenLine>
              </a:ext>
            </a:extLst>
          </p:spPr>
          <p:txBody>
            <a:bodyPr lIns="72000" tIns="72000" rIns="72000" bIns="72000" anchor="ctr">
              <a:spAutoFit/>
            </a:bodyPr>
            <a:lstStyle>
              <a:lvl1pPr>
                <a:defRPr sz="1600">
                  <a:solidFill>
                    <a:srgbClr val="000000"/>
                  </a:solidFill>
                  <a:latin typeface="Verdana" panose="020B0604030504040204" pitchFamily="34" charset="0"/>
                  <a:cs typeface="Arial" panose="020B0604020202020204" pitchFamily="34" charset="0"/>
                </a:defRPr>
              </a:lvl1pPr>
              <a:lvl2pPr marL="742950" indent="-285750">
                <a:defRPr sz="1600">
                  <a:solidFill>
                    <a:srgbClr val="000000"/>
                  </a:solidFill>
                  <a:latin typeface="Verdana" panose="020B0604030504040204" pitchFamily="34" charset="0"/>
                  <a:cs typeface="Arial" panose="020B0604020202020204" pitchFamily="34" charset="0"/>
                </a:defRPr>
              </a:lvl2pPr>
              <a:lvl3pPr marL="1143000" indent="-228600">
                <a:defRPr sz="1600">
                  <a:solidFill>
                    <a:srgbClr val="000000"/>
                  </a:solidFill>
                  <a:latin typeface="Verdana" panose="020B0604030504040204" pitchFamily="34" charset="0"/>
                  <a:cs typeface="Arial" panose="020B0604020202020204" pitchFamily="34" charset="0"/>
                </a:defRPr>
              </a:lvl3pPr>
              <a:lvl4pPr marL="1600200" indent="-228600">
                <a:defRPr sz="1600">
                  <a:solidFill>
                    <a:srgbClr val="000000"/>
                  </a:solidFill>
                  <a:latin typeface="Verdana" panose="020B0604030504040204" pitchFamily="34" charset="0"/>
                  <a:cs typeface="Arial" panose="020B0604020202020204" pitchFamily="34" charset="0"/>
                </a:defRPr>
              </a:lvl4pPr>
              <a:lvl5pPr marL="2057400" indent="-22860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algn="ctr" fontAlgn="base">
                <a:lnSpc>
                  <a:spcPct val="120000"/>
                </a:lnSpc>
                <a:spcBef>
                  <a:spcPct val="0"/>
                </a:spcBef>
                <a:spcAft>
                  <a:spcPct val="0"/>
                </a:spcAft>
              </a:pPr>
              <a:endParaRPr lang="en-US" altLang="en-US"/>
            </a:p>
          </p:txBody>
        </p:sp>
        <p:sp>
          <p:nvSpPr>
            <p:cNvPr id="18448" name="Oval 16"/>
            <p:cNvSpPr>
              <a:spLocks noChangeArrowheads="1"/>
            </p:cNvSpPr>
            <p:nvPr/>
          </p:nvSpPr>
          <p:spPr bwMode="auto">
            <a:xfrm>
              <a:off x="943588" y="1259895"/>
              <a:ext cx="601412" cy="619691"/>
            </a:xfrm>
            <a:prstGeom prst="ellipse">
              <a:avLst/>
            </a:prstGeom>
            <a:noFill/>
            <a:ln w="9525" algn="ctr">
              <a:solidFill>
                <a:srgbClr val="003BB0"/>
              </a:solidFill>
              <a:round/>
              <a:headEnd/>
              <a:tailEnd type="triangle" w="lg" len="med"/>
            </a:ln>
            <a:extLst>
              <a:ext uri="{909E8E84-426E-40DD-AFC4-6F175D3DCCD1}">
                <a14:hiddenFill xmlns:a14="http://schemas.microsoft.com/office/drawing/2010/main">
                  <a:solidFill>
                    <a:srgbClr val="FFFFFF"/>
                  </a:solidFill>
                </a14:hiddenFill>
              </a:ext>
            </a:extLst>
          </p:spPr>
          <p:txBody>
            <a:bodyPr lIns="72000" tIns="72000" rIns="72000" bIns="72000" anchor="ctr">
              <a:spAutoFit/>
            </a:bodyPr>
            <a:lstStyle>
              <a:lvl1pPr>
                <a:defRPr sz="1600">
                  <a:solidFill>
                    <a:srgbClr val="000000"/>
                  </a:solidFill>
                  <a:latin typeface="Verdana" panose="020B0604030504040204" pitchFamily="34" charset="0"/>
                  <a:cs typeface="Arial" panose="020B0604020202020204" pitchFamily="34" charset="0"/>
                </a:defRPr>
              </a:lvl1pPr>
              <a:lvl2pPr marL="742950" indent="-285750">
                <a:defRPr sz="1600">
                  <a:solidFill>
                    <a:srgbClr val="000000"/>
                  </a:solidFill>
                  <a:latin typeface="Verdana" panose="020B0604030504040204" pitchFamily="34" charset="0"/>
                  <a:cs typeface="Arial" panose="020B0604020202020204" pitchFamily="34" charset="0"/>
                </a:defRPr>
              </a:lvl2pPr>
              <a:lvl3pPr marL="1143000" indent="-228600">
                <a:defRPr sz="1600">
                  <a:solidFill>
                    <a:srgbClr val="000000"/>
                  </a:solidFill>
                  <a:latin typeface="Verdana" panose="020B0604030504040204" pitchFamily="34" charset="0"/>
                  <a:cs typeface="Arial" panose="020B0604020202020204" pitchFamily="34" charset="0"/>
                </a:defRPr>
              </a:lvl3pPr>
              <a:lvl4pPr marL="1600200" indent="-228600">
                <a:defRPr sz="1600">
                  <a:solidFill>
                    <a:srgbClr val="000000"/>
                  </a:solidFill>
                  <a:latin typeface="Verdana" panose="020B0604030504040204" pitchFamily="34" charset="0"/>
                  <a:cs typeface="Arial" panose="020B0604020202020204" pitchFamily="34" charset="0"/>
                </a:defRPr>
              </a:lvl4pPr>
              <a:lvl5pPr marL="2057400" indent="-22860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algn="ctr" fontAlgn="base">
                <a:lnSpc>
                  <a:spcPct val="120000"/>
                </a:lnSpc>
                <a:spcBef>
                  <a:spcPct val="0"/>
                </a:spcBef>
                <a:spcAft>
                  <a:spcPct val="0"/>
                </a:spcAft>
              </a:pPr>
              <a:endParaRPr lang="en-US" altLang="en-US"/>
            </a:p>
          </p:txBody>
        </p:sp>
      </p:grpSp>
      <p:sp>
        <p:nvSpPr>
          <p:cNvPr id="18439" name="Slide Number Placeholder 3"/>
          <p:cNvSpPr>
            <a:spLocks noGrp="1"/>
          </p:cNvSpPr>
          <p:nvPr>
            <p:ph type="sldNum" sz="quarter" idx="10"/>
          </p:nvPr>
        </p:nvSpPr>
        <p:spPr>
          <a:noFill/>
        </p:spPr>
        <p:txBody>
          <a:bodyPr/>
          <a:lstStyle>
            <a:lvl1pPr>
              <a:lnSpc>
                <a:spcPts val="2100"/>
              </a:lnSpc>
              <a:spcAft>
                <a:spcPts val="900"/>
              </a:spcAft>
              <a:buClr>
                <a:srgbClr val="000000"/>
              </a:buClr>
              <a:defRPr sz="1500">
                <a:solidFill>
                  <a:schemeClr val="tx1"/>
                </a:solidFill>
                <a:latin typeface="Verdana" panose="020B0604030504040204" pitchFamily="34" charset="0"/>
                <a:cs typeface="Arial" panose="020B0604020202020204" pitchFamily="34" charset="0"/>
              </a:defRPr>
            </a:lvl1pPr>
            <a:lvl2pPr marL="742950" indent="-285750">
              <a:lnSpc>
                <a:spcPts val="1800"/>
              </a:lnSpc>
              <a:spcAft>
                <a:spcPts val="600"/>
              </a:spcAft>
              <a:buClr>
                <a:schemeClr val="tx1"/>
              </a:buClr>
              <a:buChar char="•"/>
              <a:defRPr sz="1300">
                <a:solidFill>
                  <a:schemeClr val="tx1"/>
                </a:solidFill>
                <a:latin typeface="Verdana" panose="020B0604030504040204" pitchFamily="34" charset="0"/>
                <a:cs typeface="Arial" panose="020B0604020202020204" pitchFamily="34" charset="0"/>
              </a:defRPr>
            </a:lvl2pPr>
            <a:lvl3pPr marL="1143000" indent="-228600">
              <a:lnSpc>
                <a:spcPts val="1800"/>
              </a:lnSpc>
              <a:spcAft>
                <a:spcPts val="450"/>
              </a:spcAft>
              <a:buClr>
                <a:schemeClr val="tx1"/>
              </a:buClr>
              <a:buFont typeface="Verdana" panose="020B0604030504040204" pitchFamily="34" charset="0"/>
              <a:buChar char="–"/>
              <a:defRPr sz="1200">
                <a:solidFill>
                  <a:schemeClr val="tx1"/>
                </a:solidFill>
                <a:latin typeface="Verdana" panose="020B0604030504040204" pitchFamily="34" charset="0"/>
                <a:cs typeface="Arial" panose="020B0604020202020204" pitchFamily="34" charset="0"/>
              </a:defRPr>
            </a:lvl3pPr>
            <a:lvl4pPr marL="1600200" indent="-228600">
              <a:lnSpc>
                <a:spcPts val="1500"/>
              </a:lnSpc>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4pPr>
            <a:lvl5pPr marL="2057400" indent="-228600">
              <a:lnSpc>
                <a:spcPts val="1500"/>
              </a:lnSpc>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9pPr>
          </a:lstStyle>
          <a:p>
            <a:pPr fontAlgn="base">
              <a:lnSpc>
                <a:spcPts val="1200"/>
              </a:lnSpc>
              <a:spcBef>
                <a:spcPct val="0"/>
              </a:spcBef>
              <a:spcAft>
                <a:spcPct val="0"/>
              </a:spcAft>
              <a:buClrTx/>
            </a:pPr>
            <a:fld id="{1FFFA25D-9374-46D6-A6A9-359F42198215}" type="slidenum">
              <a:rPr lang="en-GB" altLang="en-US" sz="800">
                <a:solidFill>
                  <a:srgbClr val="000000"/>
                </a:solidFill>
              </a:rPr>
              <a:pPr fontAlgn="base">
                <a:lnSpc>
                  <a:spcPts val="1200"/>
                </a:lnSpc>
                <a:spcBef>
                  <a:spcPct val="0"/>
                </a:spcBef>
                <a:spcAft>
                  <a:spcPct val="0"/>
                </a:spcAft>
                <a:buClrTx/>
              </a:pPr>
              <a:t>27</a:t>
            </a:fld>
            <a:endParaRPr lang="en-GB" altLang="en-US" sz="800">
              <a:solidFill>
                <a:srgbClr val="000000"/>
              </a:solidFill>
            </a:endParaRPr>
          </a:p>
        </p:txBody>
      </p:sp>
      <p:sp>
        <p:nvSpPr>
          <p:cNvPr id="18440" name="Title 1"/>
          <p:cNvSpPr>
            <a:spLocks noGrp="1" noChangeArrowheads="1"/>
          </p:cNvSpPr>
          <p:nvPr>
            <p:ph type="title"/>
          </p:nvPr>
        </p:nvSpPr>
        <p:spPr>
          <a:xfrm>
            <a:off x="358776" y="770732"/>
            <a:ext cx="8423275" cy="412750"/>
          </a:xfrm>
        </p:spPr>
        <p:txBody>
          <a:bodyPr/>
          <a:lstStyle/>
          <a:p>
            <a:r>
              <a:rPr lang="en-GB" altLang="en-US" smtClean="0"/>
              <a:t>ePI key principles </a:t>
            </a:r>
          </a:p>
        </p:txBody>
      </p:sp>
      <p:sp>
        <p:nvSpPr>
          <p:cNvPr id="18441" name="Content Placeholder 8"/>
          <p:cNvSpPr txBox="1">
            <a:spLocks/>
          </p:cNvSpPr>
          <p:nvPr/>
        </p:nvSpPr>
        <p:spPr bwMode="auto">
          <a:xfrm>
            <a:off x="1763714" y="1339058"/>
            <a:ext cx="6840537" cy="3298825"/>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072438">
              <a:lnSpc>
                <a:spcPts val="2100"/>
              </a:lnSpc>
              <a:spcAft>
                <a:spcPts val="900"/>
              </a:spcAft>
              <a:buClr>
                <a:srgbClr val="000000"/>
              </a:buClr>
              <a:defRPr sz="1500">
                <a:solidFill>
                  <a:schemeClr val="tx1"/>
                </a:solidFill>
                <a:latin typeface="Verdana" panose="020B0604030504040204" pitchFamily="34" charset="0"/>
                <a:cs typeface="Arial" panose="020B0604020202020204" pitchFamily="34" charset="0"/>
              </a:defRPr>
            </a:lvl1pPr>
            <a:lvl2pPr marL="268288" indent="-266700" defTabSz="8072438">
              <a:lnSpc>
                <a:spcPts val="1800"/>
              </a:lnSpc>
              <a:spcAft>
                <a:spcPts val="600"/>
              </a:spcAft>
              <a:buClr>
                <a:schemeClr val="tx1"/>
              </a:buClr>
              <a:buChar char="•"/>
              <a:defRPr sz="1300">
                <a:solidFill>
                  <a:schemeClr val="tx1"/>
                </a:solidFill>
                <a:latin typeface="Verdana" panose="020B0604030504040204" pitchFamily="34" charset="0"/>
                <a:cs typeface="Arial" panose="020B0604020202020204" pitchFamily="34" charset="0"/>
              </a:defRPr>
            </a:lvl2pPr>
            <a:lvl3pPr marL="522288" indent="-231775" defTabSz="8072438">
              <a:lnSpc>
                <a:spcPts val="1800"/>
              </a:lnSpc>
              <a:spcAft>
                <a:spcPts val="450"/>
              </a:spcAft>
              <a:buClr>
                <a:schemeClr val="tx1"/>
              </a:buClr>
              <a:buFont typeface="Verdana" panose="020B0604030504040204" pitchFamily="34" charset="0"/>
              <a:buChar char="–"/>
              <a:defRPr sz="1200">
                <a:solidFill>
                  <a:schemeClr val="tx1"/>
                </a:solidFill>
                <a:latin typeface="Verdana" panose="020B0604030504040204" pitchFamily="34" charset="0"/>
                <a:cs typeface="Arial" panose="020B0604020202020204" pitchFamily="34" charset="0"/>
              </a:defRPr>
            </a:lvl3pPr>
            <a:lvl4pPr marL="769938" indent="-219075" defTabSz="8072438">
              <a:lnSpc>
                <a:spcPts val="1500"/>
              </a:lnSpc>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4pPr>
            <a:lvl5pPr marL="1016000" indent="-225425" defTabSz="8072438">
              <a:lnSpc>
                <a:spcPts val="1500"/>
              </a:lnSpc>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5pPr>
            <a:lvl6pPr marL="1473200" indent="-225425" defTabSz="8072438"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6pPr>
            <a:lvl7pPr marL="1930400" indent="-225425" defTabSz="8072438"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7pPr>
            <a:lvl8pPr marL="2387600" indent="-225425" defTabSz="8072438"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8pPr>
            <a:lvl9pPr marL="2844800" indent="-225425" defTabSz="8072438"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9pPr>
          </a:lstStyle>
          <a:p>
            <a:pPr fontAlgn="base">
              <a:lnSpc>
                <a:spcPts val="2300"/>
              </a:lnSpc>
              <a:spcBef>
                <a:spcPct val="0"/>
              </a:spcBef>
              <a:spcAft>
                <a:spcPts val="3000"/>
              </a:spcAft>
            </a:pPr>
            <a:r>
              <a:rPr lang="en-GB" altLang="en-US" sz="1400" b="1" dirty="0" err="1">
                <a:solidFill>
                  <a:srgbClr val="262626"/>
                </a:solidFill>
              </a:rPr>
              <a:t>ePI</a:t>
            </a:r>
            <a:r>
              <a:rPr lang="en-GB" altLang="en-US" sz="1400" b="1" dirty="0">
                <a:solidFill>
                  <a:srgbClr val="262626"/>
                </a:solidFill>
              </a:rPr>
              <a:t> and EU common standard definitions </a:t>
            </a:r>
          </a:p>
          <a:p>
            <a:pPr fontAlgn="base">
              <a:lnSpc>
                <a:spcPts val="2300"/>
              </a:lnSpc>
              <a:spcBef>
                <a:spcPct val="0"/>
              </a:spcBef>
              <a:spcAft>
                <a:spcPts val="3000"/>
              </a:spcAft>
            </a:pPr>
            <a:r>
              <a:rPr lang="en-GB" altLang="en-US" sz="1400" b="1" dirty="0">
                <a:solidFill>
                  <a:srgbClr val="262626"/>
                </a:solidFill>
              </a:rPr>
              <a:t>Expansion of access to information on medicines </a:t>
            </a:r>
          </a:p>
          <a:p>
            <a:pPr fontAlgn="base">
              <a:lnSpc>
                <a:spcPts val="2300"/>
              </a:lnSpc>
              <a:spcBef>
                <a:spcPct val="0"/>
              </a:spcBef>
              <a:spcAft>
                <a:spcPts val="3000"/>
              </a:spcAft>
            </a:pPr>
            <a:r>
              <a:rPr lang="en-GB" altLang="en-US" sz="1400" dirty="0">
                <a:solidFill>
                  <a:srgbClr val="262626"/>
                </a:solidFill>
              </a:rPr>
              <a:t>Accessibility to users with diverse abilities </a:t>
            </a:r>
          </a:p>
          <a:p>
            <a:pPr fontAlgn="base">
              <a:lnSpc>
                <a:spcPts val="2300"/>
              </a:lnSpc>
              <a:spcBef>
                <a:spcPct val="0"/>
              </a:spcBef>
              <a:spcAft>
                <a:spcPts val="3000"/>
              </a:spcAft>
            </a:pPr>
            <a:r>
              <a:rPr lang="en-GB" altLang="en-US" sz="1400" dirty="0">
                <a:solidFill>
                  <a:srgbClr val="262626"/>
                </a:solidFill>
              </a:rPr>
              <a:t>Creation of efficiencies in administration of regulatory procedures</a:t>
            </a:r>
          </a:p>
          <a:p>
            <a:pPr fontAlgn="base">
              <a:lnSpc>
                <a:spcPts val="2300"/>
              </a:lnSpc>
              <a:spcBef>
                <a:spcPct val="0"/>
              </a:spcBef>
              <a:spcAft>
                <a:spcPts val="3000"/>
              </a:spcAft>
            </a:pPr>
            <a:r>
              <a:rPr lang="en-GB" altLang="en-US" sz="1400" dirty="0">
                <a:solidFill>
                  <a:srgbClr val="262626"/>
                </a:solidFill>
              </a:rPr>
              <a:t>Complementarity to paper package leaflet </a:t>
            </a:r>
          </a:p>
        </p:txBody>
      </p:sp>
      <p:sp>
        <p:nvSpPr>
          <p:cNvPr id="18442" name="TextBox 2"/>
          <p:cNvSpPr txBox="1">
            <a:spLocks noChangeArrowheads="1"/>
          </p:cNvSpPr>
          <p:nvPr/>
        </p:nvSpPr>
        <p:spPr bwMode="auto">
          <a:xfrm>
            <a:off x="1074738" y="1359694"/>
            <a:ext cx="368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Verdana" panose="020B0604030504040204" pitchFamily="34" charset="0"/>
                <a:cs typeface="Arial" panose="020B0604020202020204" pitchFamily="34" charset="0"/>
              </a:defRPr>
            </a:lvl1pPr>
            <a:lvl2pPr marL="742950" indent="-285750">
              <a:defRPr sz="1600">
                <a:solidFill>
                  <a:srgbClr val="000000"/>
                </a:solidFill>
                <a:latin typeface="Verdana" panose="020B0604030504040204" pitchFamily="34" charset="0"/>
                <a:cs typeface="Arial" panose="020B0604020202020204" pitchFamily="34" charset="0"/>
              </a:defRPr>
            </a:lvl2pPr>
            <a:lvl3pPr marL="1143000" indent="-228600">
              <a:defRPr sz="1600">
                <a:solidFill>
                  <a:srgbClr val="000000"/>
                </a:solidFill>
                <a:latin typeface="Verdana" panose="020B0604030504040204" pitchFamily="34" charset="0"/>
                <a:cs typeface="Arial" panose="020B0604020202020204" pitchFamily="34" charset="0"/>
              </a:defRPr>
            </a:lvl3pPr>
            <a:lvl4pPr marL="1600200" indent="-228600">
              <a:defRPr sz="1600">
                <a:solidFill>
                  <a:srgbClr val="000000"/>
                </a:solidFill>
                <a:latin typeface="Verdana" panose="020B0604030504040204" pitchFamily="34" charset="0"/>
                <a:cs typeface="Arial" panose="020B0604020202020204" pitchFamily="34" charset="0"/>
              </a:defRPr>
            </a:lvl4pPr>
            <a:lvl5pPr marL="2057400" indent="-22860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eaLnBrk="0" fontAlgn="base" hangingPunct="0">
              <a:spcBef>
                <a:spcPct val="0"/>
              </a:spcBef>
              <a:spcAft>
                <a:spcPct val="0"/>
              </a:spcAft>
            </a:pPr>
            <a:r>
              <a:rPr lang="en-GB" altLang="en-US" sz="2000">
                <a:solidFill>
                  <a:srgbClr val="FFFFFF"/>
                </a:solidFill>
              </a:rPr>
              <a:t>1</a:t>
            </a:r>
          </a:p>
        </p:txBody>
      </p:sp>
      <p:sp>
        <p:nvSpPr>
          <p:cNvPr id="18443" name="TextBox 7"/>
          <p:cNvSpPr txBox="1">
            <a:spLocks noChangeArrowheads="1"/>
          </p:cNvSpPr>
          <p:nvPr/>
        </p:nvSpPr>
        <p:spPr bwMode="auto">
          <a:xfrm>
            <a:off x="1077914" y="2024857"/>
            <a:ext cx="369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Verdana" panose="020B0604030504040204" pitchFamily="34" charset="0"/>
                <a:cs typeface="Arial" panose="020B0604020202020204" pitchFamily="34" charset="0"/>
              </a:defRPr>
            </a:lvl1pPr>
            <a:lvl2pPr marL="742950" indent="-285750">
              <a:defRPr sz="1600">
                <a:solidFill>
                  <a:srgbClr val="000000"/>
                </a:solidFill>
                <a:latin typeface="Verdana" panose="020B0604030504040204" pitchFamily="34" charset="0"/>
                <a:cs typeface="Arial" panose="020B0604020202020204" pitchFamily="34" charset="0"/>
              </a:defRPr>
            </a:lvl2pPr>
            <a:lvl3pPr marL="1143000" indent="-228600">
              <a:defRPr sz="1600">
                <a:solidFill>
                  <a:srgbClr val="000000"/>
                </a:solidFill>
                <a:latin typeface="Verdana" panose="020B0604030504040204" pitchFamily="34" charset="0"/>
                <a:cs typeface="Arial" panose="020B0604020202020204" pitchFamily="34" charset="0"/>
              </a:defRPr>
            </a:lvl3pPr>
            <a:lvl4pPr marL="1600200" indent="-228600">
              <a:defRPr sz="1600">
                <a:solidFill>
                  <a:srgbClr val="000000"/>
                </a:solidFill>
                <a:latin typeface="Verdana" panose="020B0604030504040204" pitchFamily="34" charset="0"/>
                <a:cs typeface="Arial" panose="020B0604020202020204" pitchFamily="34" charset="0"/>
              </a:defRPr>
            </a:lvl4pPr>
            <a:lvl5pPr marL="2057400" indent="-22860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eaLnBrk="0" fontAlgn="base" hangingPunct="0">
              <a:spcBef>
                <a:spcPct val="0"/>
              </a:spcBef>
              <a:spcAft>
                <a:spcPct val="0"/>
              </a:spcAft>
            </a:pPr>
            <a:r>
              <a:rPr lang="en-GB" altLang="en-US" sz="2000">
                <a:solidFill>
                  <a:srgbClr val="FFFFFF"/>
                </a:solidFill>
              </a:rPr>
              <a:t>2</a:t>
            </a:r>
          </a:p>
        </p:txBody>
      </p:sp>
      <p:sp>
        <p:nvSpPr>
          <p:cNvPr id="18444" name="TextBox 9"/>
          <p:cNvSpPr txBox="1">
            <a:spLocks noChangeArrowheads="1"/>
          </p:cNvSpPr>
          <p:nvPr/>
        </p:nvSpPr>
        <p:spPr bwMode="auto">
          <a:xfrm>
            <a:off x="1077914" y="2669382"/>
            <a:ext cx="369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Verdana" panose="020B0604030504040204" pitchFamily="34" charset="0"/>
                <a:cs typeface="Arial" panose="020B0604020202020204" pitchFamily="34" charset="0"/>
              </a:defRPr>
            </a:lvl1pPr>
            <a:lvl2pPr marL="742950" indent="-285750">
              <a:defRPr sz="1600">
                <a:solidFill>
                  <a:srgbClr val="000000"/>
                </a:solidFill>
                <a:latin typeface="Verdana" panose="020B0604030504040204" pitchFamily="34" charset="0"/>
                <a:cs typeface="Arial" panose="020B0604020202020204" pitchFamily="34" charset="0"/>
              </a:defRPr>
            </a:lvl2pPr>
            <a:lvl3pPr marL="1143000" indent="-228600">
              <a:defRPr sz="1600">
                <a:solidFill>
                  <a:srgbClr val="000000"/>
                </a:solidFill>
                <a:latin typeface="Verdana" panose="020B0604030504040204" pitchFamily="34" charset="0"/>
                <a:cs typeface="Arial" panose="020B0604020202020204" pitchFamily="34" charset="0"/>
              </a:defRPr>
            </a:lvl3pPr>
            <a:lvl4pPr marL="1600200" indent="-228600">
              <a:defRPr sz="1600">
                <a:solidFill>
                  <a:srgbClr val="000000"/>
                </a:solidFill>
                <a:latin typeface="Verdana" panose="020B0604030504040204" pitchFamily="34" charset="0"/>
                <a:cs typeface="Arial" panose="020B0604020202020204" pitchFamily="34" charset="0"/>
              </a:defRPr>
            </a:lvl4pPr>
            <a:lvl5pPr marL="2057400" indent="-22860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eaLnBrk="0" fontAlgn="base" hangingPunct="0">
              <a:spcBef>
                <a:spcPct val="0"/>
              </a:spcBef>
              <a:spcAft>
                <a:spcPct val="0"/>
              </a:spcAft>
            </a:pPr>
            <a:r>
              <a:rPr lang="en-GB" altLang="en-US" sz="2000">
                <a:solidFill>
                  <a:srgbClr val="FFFFFF"/>
                </a:solidFill>
              </a:rPr>
              <a:t>3</a:t>
            </a:r>
          </a:p>
        </p:txBody>
      </p:sp>
      <p:sp>
        <p:nvSpPr>
          <p:cNvPr id="18445" name="TextBox 11"/>
          <p:cNvSpPr txBox="1">
            <a:spLocks noChangeArrowheads="1"/>
          </p:cNvSpPr>
          <p:nvPr/>
        </p:nvSpPr>
        <p:spPr bwMode="auto">
          <a:xfrm>
            <a:off x="1077914" y="3318669"/>
            <a:ext cx="369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Verdana" panose="020B0604030504040204" pitchFamily="34" charset="0"/>
                <a:cs typeface="Arial" panose="020B0604020202020204" pitchFamily="34" charset="0"/>
              </a:defRPr>
            </a:lvl1pPr>
            <a:lvl2pPr marL="742950" indent="-285750">
              <a:defRPr sz="1600">
                <a:solidFill>
                  <a:srgbClr val="000000"/>
                </a:solidFill>
                <a:latin typeface="Verdana" panose="020B0604030504040204" pitchFamily="34" charset="0"/>
                <a:cs typeface="Arial" panose="020B0604020202020204" pitchFamily="34" charset="0"/>
              </a:defRPr>
            </a:lvl2pPr>
            <a:lvl3pPr marL="1143000" indent="-228600">
              <a:defRPr sz="1600">
                <a:solidFill>
                  <a:srgbClr val="000000"/>
                </a:solidFill>
                <a:latin typeface="Verdana" panose="020B0604030504040204" pitchFamily="34" charset="0"/>
                <a:cs typeface="Arial" panose="020B0604020202020204" pitchFamily="34" charset="0"/>
              </a:defRPr>
            </a:lvl3pPr>
            <a:lvl4pPr marL="1600200" indent="-228600">
              <a:defRPr sz="1600">
                <a:solidFill>
                  <a:srgbClr val="000000"/>
                </a:solidFill>
                <a:latin typeface="Verdana" panose="020B0604030504040204" pitchFamily="34" charset="0"/>
                <a:cs typeface="Arial" panose="020B0604020202020204" pitchFamily="34" charset="0"/>
              </a:defRPr>
            </a:lvl4pPr>
            <a:lvl5pPr marL="2057400" indent="-22860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eaLnBrk="0" fontAlgn="base" hangingPunct="0">
              <a:spcBef>
                <a:spcPct val="0"/>
              </a:spcBef>
              <a:spcAft>
                <a:spcPct val="0"/>
              </a:spcAft>
            </a:pPr>
            <a:r>
              <a:rPr lang="en-GB" altLang="en-US" sz="2000">
                <a:solidFill>
                  <a:srgbClr val="FFFFFF"/>
                </a:solidFill>
              </a:rPr>
              <a:t>4</a:t>
            </a:r>
          </a:p>
        </p:txBody>
      </p:sp>
      <p:sp>
        <p:nvSpPr>
          <p:cNvPr id="18446" name="TextBox 15"/>
          <p:cNvSpPr txBox="1">
            <a:spLocks noChangeArrowheads="1"/>
          </p:cNvSpPr>
          <p:nvPr/>
        </p:nvSpPr>
        <p:spPr bwMode="auto">
          <a:xfrm>
            <a:off x="1077914" y="3966369"/>
            <a:ext cx="369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Verdana" panose="020B0604030504040204" pitchFamily="34" charset="0"/>
                <a:cs typeface="Arial" panose="020B0604020202020204" pitchFamily="34" charset="0"/>
              </a:defRPr>
            </a:lvl1pPr>
            <a:lvl2pPr marL="742950" indent="-285750">
              <a:defRPr sz="1600">
                <a:solidFill>
                  <a:srgbClr val="000000"/>
                </a:solidFill>
                <a:latin typeface="Verdana" panose="020B0604030504040204" pitchFamily="34" charset="0"/>
                <a:cs typeface="Arial" panose="020B0604020202020204" pitchFamily="34" charset="0"/>
              </a:defRPr>
            </a:lvl2pPr>
            <a:lvl3pPr marL="1143000" indent="-228600">
              <a:defRPr sz="1600">
                <a:solidFill>
                  <a:srgbClr val="000000"/>
                </a:solidFill>
                <a:latin typeface="Verdana" panose="020B0604030504040204" pitchFamily="34" charset="0"/>
                <a:cs typeface="Arial" panose="020B0604020202020204" pitchFamily="34" charset="0"/>
              </a:defRPr>
            </a:lvl3pPr>
            <a:lvl4pPr marL="1600200" indent="-228600">
              <a:defRPr sz="1600">
                <a:solidFill>
                  <a:srgbClr val="000000"/>
                </a:solidFill>
                <a:latin typeface="Verdana" panose="020B0604030504040204" pitchFamily="34" charset="0"/>
                <a:cs typeface="Arial" panose="020B0604020202020204" pitchFamily="34" charset="0"/>
              </a:defRPr>
            </a:lvl4pPr>
            <a:lvl5pPr marL="2057400" indent="-22860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eaLnBrk="0" fontAlgn="base" hangingPunct="0">
              <a:spcBef>
                <a:spcPct val="0"/>
              </a:spcBef>
              <a:spcAft>
                <a:spcPct val="0"/>
              </a:spcAft>
            </a:pPr>
            <a:r>
              <a:rPr lang="en-GB" altLang="en-US" sz="2000">
                <a:solidFill>
                  <a:srgbClr val="FFFFFF"/>
                </a:solidFill>
              </a:rPr>
              <a:t>5</a:t>
            </a:r>
          </a:p>
        </p:txBody>
      </p:sp>
    </p:spTree>
    <p:extLst>
      <p:ext uri="{BB962C8B-B14F-4D97-AF65-F5344CB8AC3E}">
        <p14:creationId xmlns:p14="http://schemas.microsoft.com/office/powerpoint/2010/main" val="4469602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4"/>
          <p:cNvGrpSpPr>
            <a:grpSpLocks/>
          </p:cNvGrpSpPr>
          <p:nvPr/>
        </p:nvGrpSpPr>
        <p:grpSpPr bwMode="auto">
          <a:xfrm>
            <a:off x="942976" y="3857215"/>
            <a:ext cx="601663" cy="622955"/>
            <a:chOff x="943588" y="1259895"/>
            <a:chExt cx="601412" cy="622696"/>
          </a:xfrm>
        </p:grpSpPr>
        <p:sp>
          <p:nvSpPr>
            <p:cNvPr id="19479" name="Oval 15"/>
            <p:cNvSpPr>
              <a:spLocks noChangeArrowheads="1"/>
            </p:cNvSpPr>
            <p:nvPr/>
          </p:nvSpPr>
          <p:spPr bwMode="auto">
            <a:xfrm>
              <a:off x="986117" y="1262900"/>
              <a:ext cx="516354" cy="619691"/>
            </a:xfrm>
            <a:prstGeom prst="ellipse">
              <a:avLst/>
            </a:prstGeom>
            <a:solidFill>
              <a:srgbClr val="0096D6"/>
            </a:solidFill>
            <a:ln>
              <a:noFill/>
            </a:ln>
            <a:extLst>
              <a:ext uri="{91240B29-F687-4F45-9708-019B960494DF}">
                <a14:hiddenLine xmlns:a14="http://schemas.microsoft.com/office/drawing/2010/main" w="9525" algn="ctr">
                  <a:solidFill>
                    <a:srgbClr val="000000"/>
                  </a:solidFill>
                  <a:round/>
                  <a:headEnd/>
                  <a:tailEnd type="triangle" w="lg" len="med"/>
                </a14:hiddenLine>
              </a:ext>
            </a:extLst>
          </p:spPr>
          <p:txBody>
            <a:bodyPr lIns="72000" tIns="72000" rIns="72000" bIns="72000" anchor="ctr">
              <a:spAutoFit/>
            </a:bodyPr>
            <a:lstStyle>
              <a:lvl1pPr>
                <a:defRPr sz="1600">
                  <a:solidFill>
                    <a:srgbClr val="000000"/>
                  </a:solidFill>
                  <a:latin typeface="Verdana" panose="020B0604030504040204" pitchFamily="34" charset="0"/>
                  <a:cs typeface="Arial" panose="020B0604020202020204" pitchFamily="34" charset="0"/>
                </a:defRPr>
              </a:lvl1pPr>
              <a:lvl2pPr marL="742950" indent="-285750">
                <a:defRPr sz="1600">
                  <a:solidFill>
                    <a:srgbClr val="000000"/>
                  </a:solidFill>
                  <a:latin typeface="Verdana" panose="020B0604030504040204" pitchFamily="34" charset="0"/>
                  <a:cs typeface="Arial" panose="020B0604020202020204" pitchFamily="34" charset="0"/>
                </a:defRPr>
              </a:lvl2pPr>
              <a:lvl3pPr marL="1143000" indent="-228600">
                <a:defRPr sz="1600">
                  <a:solidFill>
                    <a:srgbClr val="000000"/>
                  </a:solidFill>
                  <a:latin typeface="Verdana" panose="020B0604030504040204" pitchFamily="34" charset="0"/>
                  <a:cs typeface="Arial" panose="020B0604020202020204" pitchFamily="34" charset="0"/>
                </a:defRPr>
              </a:lvl3pPr>
              <a:lvl4pPr marL="1600200" indent="-228600">
                <a:defRPr sz="1600">
                  <a:solidFill>
                    <a:srgbClr val="000000"/>
                  </a:solidFill>
                  <a:latin typeface="Verdana" panose="020B0604030504040204" pitchFamily="34" charset="0"/>
                  <a:cs typeface="Arial" panose="020B0604020202020204" pitchFamily="34" charset="0"/>
                </a:defRPr>
              </a:lvl4pPr>
              <a:lvl5pPr marL="2057400" indent="-22860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algn="ctr" fontAlgn="base">
                <a:lnSpc>
                  <a:spcPct val="120000"/>
                </a:lnSpc>
                <a:spcBef>
                  <a:spcPct val="0"/>
                </a:spcBef>
                <a:spcAft>
                  <a:spcPct val="0"/>
                </a:spcAft>
              </a:pPr>
              <a:endParaRPr lang="en-US" altLang="en-US"/>
            </a:p>
          </p:txBody>
        </p:sp>
        <p:sp>
          <p:nvSpPr>
            <p:cNvPr id="19480" name="Oval 16"/>
            <p:cNvSpPr>
              <a:spLocks noChangeArrowheads="1"/>
            </p:cNvSpPr>
            <p:nvPr/>
          </p:nvSpPr>
          <p:spPr bwMode="auto">
            <a:xfrm>
              <a:off x="943588" y="1259895"/>
              <a:ext cx="601412" cy="619691"/>
            </a:xfrm>
            <a:prstGeom prst="ellipse">
              <a:avLst/>
            </a:prstGeom>
            <a:noFill/>
            <a:ln w="9525" algn="ctr">
              <a:solidFill>
                <a:srgbClr val="003BB0"/>
              </a:solidFill>
              <a:round/>
              <a:headEnd/>
              <a:tailEnd type="triangle" w="lg" len="med"/>
            </a:ln>
            <a:extLst>
              <a:ext uri="{909E8E84-426E-40DD-AFC4-6F175D3DCCD1}">
                <a14:hiddenFill xmlns:a14="http://schemas.microsoft.com/office/drawing/2010/main">
                  <a:solidFill>
                    <a:srgbClr val="FFFFFF"/>
                  </a:solidFill>
                </a14:hiddenFill>
              </a:ext>
            </a:extLst>
          </p:spPr>
          <p:txBody>
            <a:bodyPr lIns="72000" tIns="72000" rIns="72000" bIns="72000" anchor="ctr">
              <a:spAutoFit/>
            </a:bodyPr>
            <a:lstStyle>
              <a:lvl1pPr>
                <a:defRPr sz="1600">
                  <a:solidFill>
                    <a:srgbClr val="000000"/>
                  </a:solidFill>
                  <a:latin typeface="Verdana" panose="020B0604030504040204" pitchFamily="34" charset="0"/>
                  <a:cs typeface="Arial" panose="020B0604020202020204" pitchFamily="34" charset="0"/>
                </a:defRPr>
              </a:lvl1pPr>
              <a:lvl2pPr marL="742950" indent="-285750">
                <a:defRPr sz="1600">
                  <a:solidFill>
                    <a:srgbClr val="000000"/>
                  </a:solidFill>
                  <a:latin typeface="Verdana" panose="020B0604030504040204" pitchFamily="34" charset="0"/>
                  <a:cs typeface="Arial" panose="020B0604020202020204" pitchFamily="34" charset="0"/>
                </a:defRPr>
              </a:lvl2pPr>
              <a:lvl3pPr marL="1143000" indent="-228600">
                <a:defRPr sz="1600">
                  <a:solidFill>
                    <a:srgbClr val="000000"/>
                  </a:solidFill>
                  <a:latin typeface="Verdana" panose="020B0604030504040204" pitchFamily="34" charset="0"/>
                  <a:cs typeface="Arial" panose="020B0604020202020204" pitchFamily="34" charset="0"/>
                </a:defRPr>
              </a:lvl3pPr>
              <a:lvl4pPr marL="1600200" indent="-228600">
                <a:defRPr sz="1600">
                  <a:solidFill>
                    <a:srgbClr val="000000"/>
                  </a:solidFill>
                  <a:latin typeface="Verdana" panose="020B0604030504040204" pitchFamily="34" charset="0"/>
                  <a:cs typeface="Arial" panose="020B0604020202020204" pitchFamily="34" charset="0"/>
                </a:defRPr>
              </a:lvl4pPr>
              <a:lvl5pPr marL="2057400" indent="-22860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algn="ctr" fontAlgn="base">
                <a:lnSpc>
                  <a:spcPct val="120000"/>
                </a:lnSpc>
                <a:spcBef>
                  <a:spcPct val="0"/>
                </a:spcBef>
                <a:spcAft>
                  <a:spcPct val="0"/>
                </a:spcAft>
              </a:pPr>
              <a:endParaRPr lang="en-US" altLang="en-US"/>
            </a:p>
          </p:txBody>
        </p:sp>
      </p:grpSp>
      <p:grpSp>
        <p:nvGrpSpPr>
          <p:cNvPr id="19459" name="Group 17"/>
          <p:cNvGrpSpPr>
            <a:grpSpLocks/>
          </p:cNvGrpSpPr>
          <p:nvPr/>
        </p:nvGrpSpPr>
        <p:grpSpPr bwMode="auto">
          <a:xfrm>
            <a:off x="942976" y="3207926"/>
            <a:ext cx="601663" cy="622956"/>
            <a:chOff x="943588" y="1259895"/>
            <a:chExt cx="601412" cy="622696"/>
          </a:xfrm>
        </p:grpSpPr>
        <p:sp>
          <p:nvSpPr>
            <p:cNvPr id="19477" name="Oval 18"/>
            <p:cNvSpPr>
              <a:spLocks noChangeArrowheads="1"/>
            </p:cNvSpPr>
            <p:nvPr/>
          </p:nvSpPr>
          <p:spPr bwMode="auto">
            <a:xfrm>
              <a:off x="986117" y="1262901"/>
              <a:ext cx="516354" cy="619690"/>
            </a:xfrm>
            <a:prstGeom prst="ellipse">
              <a:avLst/>
            </a:prstGeom>
            <a:solidFill>
              <a:srgbClr val="0096D6"/>
            </a:solidFill>
            <a:ln>
              <a:noFill/>
            </a:ln>
            <a:extLst>
              <a:ext uri="{91240B29-F687-4F45-9708-019B960494DF}">
                <a14:hiddenLine xmlns:a14="http://schemas.microsoft.com/office/drawing/2010/main" w="9525" algn="ctr">
                  <a:solidFill>
                    <a:srgbClr val="000000"/>
                  </a:solidFill>
                  <a:round/>
                  <a:headEnd/>
                  <a:tailEnd type="triangle" w="lg" len="med"/>
                </a14:hiddenLine>
              </a:ext>
            </a:extLst>
          </p:spPr>
          <p:txBody>
            <a:bodyPr lIns="72000" tIns="72000" rIns="72000" bIns="72000" anchor="ctr">
              <a:spAutoFit/>
            </a:bodyPr>
            <a:lstStyle>
              <a:lvl1pPr>
                <a:defRPr sz="1600">
                  <a:solidFill>
                    <a:srgbClr val="000000"/>
                  </a:solidFill>
                  <a:latin typeface="Verdana" panose="020B0604030504040204" pitchFamily="34" charset="0"/>
                  <a:cs typeface="Arial" panose="020B0604020202020204" pitchFamily="34" charset="0"/>
                </a:defRPr>
              </a:lvl1pPr>
              <a:lvl2pPr marL="742950" indent="-285750">
                <a:defRPr sz="1600">
                  <a:solidFill>
                    <a:srgbClr val="000000"/>
                  </a:solidFill>
                  <a:latin typeface="Verdana" panose="020B0604030504040204" pitchFamily="34" charset="0"/>
                  <a:cs typeface="Arial" panose="020B0604020202020204" pitchFamily="34" charset="0"/>
                </a:defRPr>
              </a:lvl2pPr>
              <a:lvl3pPr marL="1143000" indent="-228600">
                <a:defRPr sz="1600">
                  <a:solidFill>
                    <a:srgbClr val="000000"/>
                  </a:solidFill>
                  <a:latin typeface="Verdana" panose="020B0604030504040204" pitchFamily="34" charset="0"/>
                  <a:cs typeface="Arial" panose="020B0604020202020204" pitchFamily="34" charset="0"/>
                </a:defRPr>
              </a:lvl3pPr>
              <a:lvl4pPr marL="1600200" indent="-228600">
                <a:defRPr sz="1600">
                  <a:solidFill>
                    <a:srgbClr val="000000"/>
                  </a:solidFill>
                  <a:latin typeface="Verdana" panose="020B0604030504040204" pitchFamily="34" charset="0"/>
                  <a:cs typeface="Arial" panose="020B0604020202020204" pitchFamily="34" charset="0"/>
                </a:defRPr>
              </a:lvl4pPr>
              <a:lvl5pPr marL="2057400" indent="-22860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algn="ctr" fontAlgn="base">
                <a:lnSpc>
                  <a:spcPct val="120000"/>
                </a:lnSpc>
                <a:spcBef>
                  <a:spcPct val="0"/>
                </a:spcBef>
                <a:spcAft>
                  <a:spcPct val="0"/>
                </a:spcAft>
              </a:pPr>
              <a:endParaRPr lang="en-US" altLang="en-US"/>
            </a:p>
          </p:txBody>
        </p:sp>
        <p:sp>
          <p:nvSpPr>
            <p:cNvPr id="19478" name="Oval 19"/>
            <p:cNvSpPr>
              <a:spLocks noChangeArrowheads="1"/>
            </p:cNvSpPr>
            <p:nvPr/>
          </p:nvSpPr>
          <p:spPr bwMode="auto">
            <a:xfrm>
              <a:off x="943588" y="1259895"/>
              <a:ext cx="601412" cy="619690"/>
            </a:xfrm>
            <a:prstGeom prst="ellipse">
              <a:avLst/>
            </a:prstGeom>
            <a:noFill/>
            <a:ln w="9525" algn="ctr">
              <a:solidFill>
                <a:srgbClr val="003BB0"/>
              </a:solidFill>
              <a:round/>
              <a:headEnd/>
              <a:tailEnd type="triangle" w="lg" len="med"/>
            </a:ln>
            <a:extLst>
              <a:ext uri="{909E8E84-426E-40DD-AFC4-6F175D3DCCD1}">
                <a14:hiddenFill xmlns:a14="http://schemas.microsoft.com/office/drawing/2010/main">
                  <a:solidFill>
                    <a:srgbClr val="FFFFFF"/>
                  </a:solidFill>
                </a14:hiddenFill>
              </a:ext>
            </a:extLst>
          </p:spPr>
          <p:txBody>
            <a:bodyPr lIns="72000" tIns="72000" rIns="72000" bIns="72000" anchor="ctr">
              <a:spAutoFit/>
            </a:bodyPr>
            <a:lstStyle>
              <a:lvl1pPr>
                <a:defRPr sz="1600">
                  <a:solidFill>
                    <a:srgbClr val="000000"/>
                  </a:solidFill>
                  <a:latin typeface="Verdana" panose="020B0604030504040204" pitchFamily="34" charset="0"/>
                  <a:cs typeface="Arial" panose="020B0604020202020204" pitchFamily="34" charset="0"/>
                </a:defRPr>
              </a:lvl1pPr>
              <a:lvl2pPr marL="742950" indent="-285750">
                <a:defRPr sz="1600">
                  <a:solidFill>
                    <a:srgbClr val="000000"/>
                  </a:solidFill>
                  <a:latin typeface="Verdana" panose="020B0604030504040204" pitchFamily="34" charset="0"/>
                  <a:cs typeface="Arial" panose="020B0604020202020204" pitchFamily="34" charset="0"/>
                </a:defRPr>
              </a:lvl2pPr>
              <a:lvl3pPr marL="1143000" indent="-228600">
                <a:defRPr sz="1600">
                  <a:solidFill>
                    <a:srgbClr val="000000"/>
                  </a:solidFill>
                  <a:latin typeface="Verdana" panose="020B0604030504040204" pitchFamily="34" charset="0"/>
                  <a:cs typeface="Arial" panose="020B0604020202020204" pitchFamily="34" charset="0"/>
                </a:defRPr>
              </a:lvl3pPr>
              <a:lvl4pPr marL="1600200" indent="-228600">
                <a:defRPr sz="1600">
                  <a:solidFill>
                    <a:srgbClr val="000000"/>
                  </a:solidFill>
                  <a:latin typeface="Verdana" panose="020B0604030504040204" pitchFamily="34" charset="0"/>
                  <a:cs typeface="Arial" panose="020B0604020202020204" pitchFamily="34" charset="0"/>
                </a:defRPr>
              </a:lvl4pPr>
              <a:lvl5pPr marL="2057400" indent="-22860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algn="ctr" fontAlgn="base">
                <a:lnSpc>
                  <a:spcPct val="120000"/>
                </a:lnSpc>
                <a:spcBef>
                  <a:spcPct val="0"/>
                </a:spcBef>
                <a:spcAft>
                  <a:spcPct val="0"/>
                </a:spcAft>
              </a:pPr>
              <a:endParaRPr lang="en-US" altLang="en-US"/>
            </a:p>
          </p:txBody>
        </p:sp>
      </p:grpSp>
      <p:grpSp>
        <p:nvGrpSpPr>
          <p:cNvPr id="19460" name="Group 20"/>
          <p:cNvGrpSpPr>
            <a:grpSpLocks/>
          </p:cNvGrpSpPr>
          <p:nvPr/>
        </p:nvGrpSpPr>
        <p:grpSpPr bwMode="auto">
          <a:xfrm>
            <a:off x="942976" y="2569751"/>
            <a:ext cx="601663" cy="622956"/>
            <a:chOff x="943588" y="1259895"/>
            <a:chExt cx="601412" cy="622696"/>
          </a:xfrm>
        </p:grpSpPr>
        <p:sp>
          <p:nvSpPr>
            <p:cNvPr id="19475" name="Oval 21"/>
            <p:cNvSpPr>
              <a:spLocks noChangeArrowheads="1"/>
            </p:cNvSpPr>
            <p:nvPr/>
          </p:nvSpPr>
          <p:spPr bwMode="auto">
            <a:xfrm>
              <a:off x="986117" y="1262901"/>
              <a:ext cx="516354" cy="619690"/>
            </a:xfrm>
            <a:prstGeom prst="ellipse">
              <a:avLst/>
            </a:prstGeom>
            <a:solidFill>
              <a:srgbClr val="0096D6"/>
            </a:solidFill>
            <a:ln>
              <a:noFill/>
            </a:ln>
            <a:extLst>
              <a:ext uri="{91240B29-F687-4F45-9708-019B960494DF}">
                <a14:hiddenLine xmlns:a14="http://schemas.microsoft.com/office/drawing/2010/main" w="9525" algn="ctr">
                  <a:solidFill>
                    <a:srgbClr val="000000"/>
                  </a:solidFill>
                  <a:round/>
                  <a:headEnd/>
                  <a:tailEnd type="triangle" w="lg" len="med"/>
                </a14:hiddenLine>
              </a:ext>
            </a:extLst>
          </p:spPr>
          <p:txBody>
            <a:bodyPr lIns="72000" tIns="72000" rIns="72000" bIns="72000" anchor="ctr">
              <a:spAutoFit/>
            </a:bodyPr>
            <a:lstStyle>
              <a:lvl1pPr>
                <a:defRPr sz="1600">
                  <a:solidFill>
                    <a:srgbClr val="000000"/>
                  </a:solidFill>
                  <a:latin typeface="Verdana" panose="020B0604030504040204" pitchFamily="34" charset="0"/>
                  <a:cs typeface="Arial" panose="020B0604020202020204" pitchFamily="34" charset="0"/>
                </a:defRPr>
              </a:lvl1pPr>
              <a:lvl2pPr marL="742950" indent="-285750">
                <a:defRPr sz="1600">
                  <a:solidFill>
                    <a:srgbClr val="000000"/>
                  </a:solidFill>
                  <a:latin typeface="Verdana" panose="020B0604030504040204" pitchFamily="34" charset="0"/>
                  <a:cs typeface="Arial" panose="020B0604020202020204" pitchFamily="34" charset="0"/>
                </a:defRPr>
              </a:lvl2pPr>
              <a:lvl3pPr marL="1143000" indent="-228600">
                <a:defRPr sz="1600">
                  <a:solidFill>
                    <a:srgbClr val="000000"/>
                  </a:solidFill>
                  <a:latin typeface="Verdana" panose="020B0604030504040204" pitchFamily="34" charset="0"/>
                  <a:cs typeface="Arial" panose="020B0604020202020204" pitchFamily="34" charset="0"/>
                </a:defRPr>
              </a:lvl3pPr>
              <a:lvl4pPr marL="1600200" indent="-228600">
                <a:defRPr sz="1600">
                  <a:solidFill>
                    <a:srgbClr val="000000"/>
                  </a:solidFill>
                  <a:latin typeface="Verdana" panose="020B0604030504040204" pitchFamily="34" charset="0"/>
                  <a:cs typeface="Arial" panose="020B0604020202020204" pitchFamily="34" charset="0"/>
                </a:defRPr>
              </a:lvl4pPr>
              <a:lvl5pPr marL="2057400" indent="-22860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algn="ctr" fontAlgn="base">
                <a:lnSpc>
                  <a:spcPct val="120000"/>
                </a:lnSpc>
                <a:spcBef>
                  <a:spcPct val="0"/>
                </a:spcBef>
                <a:spcAft>
                  <a:spcPct val="0"/>
                </a:spcAft>
              </a:pPr>
              <a:endParaRPr lang="en-US" altLang="en-US"/>
            </a:p>
          </p:txBody>
        </p:sp>
        <p:sp>
          <p:nvSpPr>
            <p:cNvPr id="19476" name="Oval 22"/>
            <p:cNvSpPr>
              <a:spLocks noChangeArrowheads="1"/>
            </p:cNvSpPr>
            <p:nvPr/>
          </p:nvSpPr>
          <p:spPr bwMode="auto">
            <a:xfrm>
              <a:off x="943588" y="1259895"/>
              <a:ext cx="601412" cy="619690"/>
            </a:xfrm>
            <a:prstGeom prst="ellipse">
              <a:avLst/>
            </a:prstGeom>
            <a:noFill/>
            <a:ln w="9525" algn="ctr">
              <a:solidFill>
                <a:srgbClr val="003BB0"/>
              </a:solidFill>
              <a:round/>
              <a:headEnd/>
              <a:tailEnd type="triangle" w="lg" len="med"/>
            </a:ln>
            <a:extLst>
              <a:ext uri="{909E8E84-426E-40DD-AFC4-6F175D3DCCD1}">
                <a14:hiddenFill xmlns:a14="http://schemas.microsoft.com/office/drawing/2010/main">
                  <a:solidFill>
                    <a:srgbClr val="FFFFFF"/>
                  </a:solidFill>
                </a14:hiddenFill>
              </a:ext>
            </a:extLst>
          </p:spPr>
          <p:txBody>
            <a:bodyPr lIns="72000" tIns="72000" rIns="72000" bIns="72000" anchor="ctr">
              <a:spAutoFit/>
            </a:bodyPr>
            <a:lstStyle>
              <a:lvl1pPr>
                <a:defRPr sz="1600">
                  <a:solidFill>
                    <a:srgbClr val="000000"/>
                  </a:solidFill>
                  <a:latin typeface="Verdana" panose="020B0604030504040204" pitchFamily="34" charset="0"/>
                  <a:cs typeface="Arial" panose="020B0604020202020204" pitchFamily="34" charset="0"/>
                </a:defRPr>
              </a:lvl1pPr>
              <a:lvl2pPr marL="742950" indent="-285750">
                <a:defRPr sz="1600">
                  <a:solidFill>
                    <a:srgbClr val="000000"/>
                  </a:solidFill>
                  <a:latin typeface="Verdana" panose="020B0604030504040204" pitchFamily="34" charset="0"/>
                  <a:cs typeface="Arial" panose="020B0604020202020204" pitchFamily="34" charset="0"/>
                </a:defRPr>
              </a:lvl2pPr>
              <a:lvl3pPr marL="1143000" indent="-228600">
                <a:defRPr sz="1600">
                  <a:solidFill>
                    <a:srgbClr val="000000"/>
                  </a:solidFill>
                  <a:latin typeface="Verdana" panose="020B0604030504040204" pitchFamily="34" charset="0"/>
                  <a:cs typeface="Arial" panose="020B0604020202020204" pitchFamily="34" charset="0"/>
                </a:defRPr>
              </a:lvl3pPr>
              <a:lvl4pPr marL="1600200" indent="-228600">
                <a:defRPr sz="1600">
                  <a:solidFill>
                    <a:srgbClr val="000000"/>
                  </a:solidFill>
                  <a:latin typeface="Verdana" panose="020B0604030504040204" pitchFamily="34" charset="0"/>
                  <a:cs typeface="Arial" panose="020B0604020202020204" pitchFamily="34" charset="0"/>
                </a:defRPr>
              </a:lvl4pPr>
              <a:lvl5pPr marL="2057400" indent="-22860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algn="ctr" fontAlgn="base">
                <a:lnSpc>
                  <a:spcPct val="120000"/>
                </a:lnSpc>
                <a:spcBef>
                  <a:spcPct val="0"/>
                </a:spcBef>
                <a:spcAft>
                  <a:spcPct val="0"/>
                </a:spcAft>
              </a:pPr>
              <a:endParaRPr lang="en-US" altLang="en-US"/>
            </a:p>
          </p:txBody>
        </p:sp>
      </p:grpSp>
      <p:grpSp>
        <p:nvGrpSpPr>
          <p:cNvPr id="19461" name="Group 23"/>
          <p:cNvGrpSpPr>
            <a:grpSpLocks/>
          </p:cNvGrpSpPr>
          <p:nvPr/>
        </p:nvGrpSpPr>
        <p:grpSpPr bwMode="auto">
          <a:xfrm>
            <a:off x="942976" y="1915701"/>
            <a:ext cx="601663" cy="622956"/>
            <a:chOff x="943588" y="1259895"/>
            <a:chExt cx="601412" cy="622696"/>
          </a:xfrm>
        </p:grpSpPr>
        <p:sp>
          <p:nvSpPr>
            <p:cNvPr id="19473" name="Oval 24"/>
            <p:cNvSpPr>
              <a:spLocks noChangeArrowheads="1"/>
            </p:cNvSpPr>
            <p:nvPr/>
          </p:nvSpPr>
          <p:spPr bwMode="auto">
            <a:xfrm>
              <a:off x="986117" y="1262901"/>
              <a:ext cx="516354" cy="619690"/>
            </a:xfrm>
            <a:prstGeom prst="ellipse">
              <a:avLst/>
            </a:prstGeom>
            <a:solidFill>
              <a:srgbClr val="0096D6"/>
            </a:solidFill>
            <a:ln>
              <a:noFill/>
            </a:ln>
            <a:extLst>
              <a:ext uri="{91240B29-F687-4F45-9708-019B960494DF}">
                <a14:hiddenLine xmlns:a14="http://schemas.microsoft.com/office/drawing/2010/main" w="9525" algn="ctr">
                  <a:solidFill>
                    <a:srgbClr val="000000"/>
                  </a:solidFill>
                  <a:round/>
                  <a:headEnd/>
                  <a:tailEnd type="triangle" w="lg" len="med"/>
                </a14:hiddenLine>
              </a:ext>
            </a:extLst>
          </p:spPr>
          <p:txBody>
            <a:bodyPr lIns="72000" tIns="72000" rIns="72000" bIns="72000" anchor="ctr">
              <a:spAutoFit/>
            </a:bodyPr>
            <a:lstStyle>
              <a:lvl1pPr>
                <a:defRPr sz="1600">
                  <a:solidFill>
                    <a:srgbClr val="000000"/>
                  </a:solidFill>
                  <a:latin typeface="Verdana" panose="020B0604030504040204" pitchFamily="34" charset="0"/>
                  <a:cs typeface="Arial" panose="020B0604020202020204" pitchFamily="34" charset="0"/>
                </a:defRPr>
              </a:lvl1pPr>
              <a:lvl2pPr marL="742950" indent="-285750">
                <a:defRPr sz="1600">
                  <a:solidFill>
                    <a:srgbClr val="000000"/>
                  </a:solidFill>
                  <a:latin typeface="Verdana" panose="020B0604030504040204" pitchFamily="34" charset="0"/>
                  <a:cs typeface="Arial" panose="020B0604020202020204" pitchFamily="34" charset="0"/>
                </a:defRPr>
              </a:lvl2pPr>
              <a:lvl3pPr marL="1143000" indent="-228600">
                <a:defRPr sz="1600">
                  <a:solidFill>
                    <a:srgbClr val="000000"/>
                  </a:solidFill>
                  <a:latin typeface="Verdana" panose="020B0604030504040204" pitchFamily="34" charset="0"/>
                  <a:cs typeface="Arial" panose="020B0604020202020204" pitchFamily="34" charset="0"/>
                </a:defRPr>
              </a:lvl3pPr>
              <a:lvl4pPr marL="1600200" indent="-228600">
                <a:defRPr sz="1600">
                  <a:solidFill>
                    <a:srgbClr val="000000"/>
                  </a:solidFill>
                  <a:latin typeface="Verdana" panose="020B0604030504040204" pitchFamily="34" charset="0"/>
                  <a:cs typeface="Arial" panose="020B0604020202020204" pitchFamily="34" charset="0"/>
                </a:defRPr>
              </a:lvl4pPr>
              <a:lvl5pPr marL="2057400" indent="-22860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algn="ctr" fontAlgn="base">
                <a:lnSpc>
                  <a:spcPct val="120000"/>
                </a:lnSpc>
                <a:spcBef>
                  <a:spcPct val="0"/>
                </a:spcBef>
                <a:spcAft>
                  <a:spcPct val="0"/>
                </a:spcAft>
              </a:pPr>
              <a:endParaRPr lang="en-US" altLang="en-US"/>
            </a:p>
          </p:txBody>
        </p:sp>
        <p:sp>
          <p:nvSpPr>
            <p:cNvPr id="19474" name="Oval 25"/>
            <p:cNvSpPr>
              <a:spLocks noChangeArrowheads="1"/>
            </p:cNvSpPr>
            <p:nvPr/>
          </p:nvSpPr>
          <p:spPr bwMode="auto">
            <a:xfrm>
              <a:off x="943588" y="1259895"/>
              <a:ext cx="601412" cy="619690"/>
            </a:xfrm>
            <a:prstGeom prst="ellipse">
              <a:avLst/>
            </a:prstGeom>
            <a:noFill/>
            <a:ln w="9525" algn="ctr">
              <a:solidFill>
                <a:srgbClr val="003BB0"/>
              </a:solidFill>
              <a:round/>
              <a:headEnd/>
              <a:tailEnd type="triangle" w="lg" len="med"/>
            </a:ln>
            <a:extLst>
              <a:ext uri="{909E8E84-426E-40DD-AFC4-6F175D3DCCD1}">
                <a14:hiddenFill xmlns:a14="http://schemas.microsoft.com/office/drawing/2010/main">
                  <a:solidFill>
                    <a:srgbClr val="FFFFFF"/>
                  </a:solidFill>
                </a14:hiddenFill>
              </a:ext>
            </a:extLst>
          </p:spPr>
          <p:txBody>
            <a:bodyPr lIns="72000" tIns="72000" rIns="72000" bIns="72000" anchor="ctr">
              <a:spAutoFit/>
            </a:bodyPr>
            <a:lstStyle>
              <a:lvl1pPr>
                <a:defRPr sz="1600">
                  <a:solidFill>
                    <a:srgbClr val="000000"/>
                  </a:solidFill>
                  <a:latin typeface="Verdana" panose="020B0604030504040204" pitchFamily="34" charset="0"/>
                  <a:cs typeface="Arial" panose="020B0604020202020204" pitchFamily="34" charset="0"/>
                </a:defRPr>
              </a:lvl1pPr>
              <a:lvl2pPr marL="742950" indent="-285750">
                <a:defRPr sz="1600">
                  <a:solidFill>
                    <a:srgbClr val="000000"/>
                  </a:solidFill>
                  <a:latin typeface="Verdana" panose="020B0604030504040204" pitchFamily="34" charset="0"/>
                  <a:cs typeface="Arial" panose="020B0604020202020204" pitchFamily="34" charset="0"/>
                </a:defRPr>
              </a:lvl2pPr>
              <a:lvl3pPr marL="1143000" indent="-228600">
                <a:defRPr sz="1600">
                  <a:solidFill>
                    <a:srgbClr val="000000"/>
                  </a:solidFill>
                  <a:latin typeface="Verdana" panose="020B0604030504040204" pitchFamily="34" charset="0"/>
                  <a:cs typeface="Arial" panose="020B0604020202020204" pitchFamily="34" charset="0"/>
                </a:defRPr>
              </a:lvl3pPr>
              <a:lvl4pPr marL="1600200" indent="-228600">
                <a:defRPr sz="1600">
                  <a:solidFill>
                    <a:srgbClr val="000000"/>
                  </a:solidFill>
                  <a:latin typeface="Verdana" panose="020B0604030504040204" pitchFamily="34" charset="0"/>
                  <a:cs typeface="Arial" panose="020B0604020202020204" pitchFamily="34" charset="0"/>
                </a:defRPr>
              </a:lvl4pPr>
              <a:lvl5pPr marL="2057400" indent="-22860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algn="ctr" fontAlgn="base">
                <a:lnSpc>
                  <a:spcPct val="120000"/>
                </a:lnSpc>
                <a:spcBef>
                  <a:spcPct val="0"/>
                </a:spcBef>
                <a:spcAft>
                  <a:spcPct val="0"/>
                </a:spcAft>
              </a:pPr>
              <a:endParaRPr lang="en-US" altLang="en-US"/>
            </a:p>
          </p:txBody>
        </p:sp>
      </p:grpSp>
      <p:grpSp>
        <p:nvGrpSpPr>
          <p:cNvPr id="19462" name="Group 26"/>
          <p:cNvGrpSpPr>
            <a:grpSpLocks/>
          </p:cNvGrpSpPr>
          <p:nvPr/>
        </p:nvGrpSpPr>
        <p:grpSpPr bwMode="auto">
          <a:xfrm>
            <a:off x="942976" y="1260065"/>
            <a:ext cx="601663" cy="622955"/>
            <a:chOff x="943588" y="1259895"/>
            <a:chExt cx="601412" cy="622696"/>
          </a:xfrm>
        </p:grpSpPr>
        <p:sp>
          <p:nvSpPr>
            <p:cNvPr id="19471" name="Oval 27"/>
            <p:cNvSpPr>
              <a:spLocks noChangeArrowheads="1"/>
            </p:cNvSpPr>
            <p:nvPr/>
          </p:nvSpPr>
          <p:spPr bwMode="auto">
            <a:xfrm>
              <a:off x="986117" y="1262900"/>
              <a:ext cx="516354" cy="619691"/>
            </a:xfrm>
            <a:prstGeom prst="ellipse">
              <a:avLst/>
            </a:prstGeom>
            <a:solidFill>
              <a:srgbClr val="0096D6"/>
            </a:solidFill>
            <a:ln>
              <a:noFill/>
            </a:ln>
            <a:extLst>
              <a:ext uri="{91240B29-F687-4F45-9708-019B960494DF}">
                <a14:hiddenLine xmlns:a14="http://schemas.microsoft.com/office/drawing/2010/main" w="9525" algn="ctr">
                  <a:solidFill>
                    <a:srgbClr val="000000"/>
                  </a:solidFill>
                  <a:round/>
                  <a:headEnd/>
                  <a:tailEnd type="triangle" w="lg" len="med"/>
                </a14:hiddenLine>
              </a:ext>
            </a:extLst>
          </p:spPr>
          <p:txBody>
            <a:bodyPr lIns="72000" tIns="72000" rIns="72000" bIns="72000" anchor="ctr">
              <a:spAutoFit/>
            </a:bodyPr>
            <a:lstStyle>
              <a:lvl1pPr>
                <a:defRPr sz="1600">
                  <a:solidFill>
                    <a:srgbClr val="000000"/>
                  </a:solidFill>
                  <a:latin typeface="Verdana" panose="020B0604030504040204" pitchFamily="34" charset="0"/>
                  <a:cs typeface="Arial" panose="020B0604020202020204" pitchFamily="34" charset="0"/>
                </a:defRPr>
              </a:lvl1pPr>
              <a:lvl2pPr marL="742950" indent="-285750">
                <a:defRPr sz="1600">
                  <a:solidFill>
                    <a:srgbClr val="000000"/>
                  </a:solidFill>
                  <a:latin typeface="Verdana" panose="020B0604030504040204" pitchFamily="34" charset="0"/>
                  <a:cs typeface="Arial" panose="020B0604020202020204" pitchFamily="34" charset="0"/>
                </a:defRPr>
              </a:lvl2pPr>
              <a:lvl3pPr marL="1143000" indent="-228600">
                <a:defRPr sz="1600">
                  <a:solidFill>
                    <a:srgbClr val="000000"/>
                  </a:solidFill>
                  <a:latin typeface="Verdana" panose="020B0604030504040204" pitchFamily="34" charset="0"/>
                  <a:cs typeface="Arial" panose="020B0604020202020204" pitchFamily="34" charset="0"/>
                </a:defRPr>
              </a:lvl3pPr>
              <a:lvl4pPr marL="1600200" indent="-228600">
                <a:defRPr sz="1600">
                  <a:solidFill>
                    <a:srgbClr val="000000"/>
                  </a:solidFill>
                  <a:latin typeface="Verdana" panose="020B0604030504040204" pitchFamily="34" charset="0"/>
                  <a:cs typeface="Arial" panose="020B0604020202020204" pitchFamily="34" charset="0"/>
                </a:defRPr>
              </a:lvl4pPr>
              <a:lvl5pPr marL="2057400" indent="-22860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algn="ctr" fontAlgn="base">
                <a:lnSpc>
                  <a:spcPct val="120000"/>
                </a:lnSpc>
                <a:spcBef>
                  <a:spcPct val="0"/>
                </a:spcBef>
                <a:spcAft>
                  <a:spcPct val="0"/>
                </a:spcAft>
              </a:pPr>
              <a:endParaRPr lang="en-US" altLang="en-US"/>
            </a:p>
          </p:txBody>
        </p:sp>
        <p:sp>
          <p:nvSpPr>
            <p:cNvPr id="19472" name="Oval 28"/>
            <p:cNvSpPr>
              <a:spLocks noChangeArrowheads="1"/>
            </p:cNvSpPr>
            <p:nvPr/>
          </p:nvSpPr>
          <p:spPr bwMode="auto">
            <a:xfrm>
              <a:off x="943588" y="1259895"/>
              <a:ext cx="601412" cy="619691"/>
            </a:xfrm>
            <a:prstGeom prst="ellipse">
              <a:avLst/>
            </a:prstGeom>
            <a:noFill/>
            <a:ln w="9525" algn="ctr">
              <a:solidFill>
                <a:srgbClr val="003BB0"/>
              </a:solidFill>
              <a:round/>
              <a:headEnd/>
              <a:tailEnd type="triangle" w="lg" len="med"/>
            </a:ln>
            <a:extLst>
              <a:ext uri="{909E8E84-426E-40DD-AFC4-6F175D3DCCD1}">
                <a14:hiddenFill xmlns:a14="http://schemas.microsoft.com/office/drawing/2010/main">
                  <a:solidFill>
                    <a:srgbClr val="FFFFFF"/>
                  </a:solidFill>
                </a14:hiddenFill>
              </a:ext>
            </a:extLst>
          </p:spPr>
          <p:txBody>
            <a:bodyPr lIns="72000" tIns="72000" rIns="72000" bIns="72000" anchor="ctr">
              <a:spAutoFit/>
            </a:bodyPr>
            <a:lstStyle>
              <a:lvl1pPr>
                <a:defRPr sz="1600">
                  <a:solidFill>
                    <a:srgbClr val="000000"/>
                  </a:solidFill>
                  <a:latin typeface="Verdana" panose="020B0604030504040204" pitchFamily="34" charset="0"/>
                  <a:cs typeface="Arial" panose="020B0604020202020204" pitchFamily="34" charset="0"/>
                </a:defRPr>
              </a:lvl1pPr>
              <a:lvl2pPr marL="742950" indent="-285750">
                <a:defRPr sz="1600">
                  <a:solidFill>
                    <a:srgbClr val="000000"/>
                  </a:solidFill>
                  <a:latin typeface="Verdana" panose="020B0604030504040204" pitchFamily="34" charset="0"/>
                  <a:cs typeface="Arial" panose="020B0604020202020204" pitchFamily="34" charset="0"/>
                </a:defRPr>
              </a:lvl2pPr>
              <a:lvl3pPr marL="1143000" indent="-228600">
                <a:defRPr sz="1600">
                  <a:solidFill>
                    <a:srgbClr val="000000"/>
                  </a:solidFill>
                  <a:latin typeface="Verdana" panose="020B0604030504040204" pitchFamily="34" charset="0"/>
                  <a:cs typeface="Arial" panose="020B0604020202020204" pitchFamily="34" charset="0"/>
                </a:defRPr>
              </a:lvl3pPr>
              <a:lvl4pPr marL="1600200" indent="-228600">
                <a:defRPr sz="1600">
                  <a:solidFill>
                    <a:srgbClr val="000000"/>
                  </a:solidFill>
                  <a:latin typeface="Verdana" panose="020B0604030504040204" pitchFamily="34" charset="0"/>
                  <a:cs typeface="Arial" panose="020B0604020202020204" pitchFamily="34" charset="0"/>
                </a:defRPr>
              </a:lvl4pPr>
              <a:lvl5pPr marL="2057400" indent="-22860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algn="ctr" fontAlgn="base">
                <a:lnSpc>
                  <a:spcPct val="120000"/>
                </a:lnSpc>
                <a:spcBef>
                  <a:spcPct val="0"/>
                </a:spcBef>
                <a:spcAft>
                  <a:spcPct val="0"/>
                </a:spcAft>
              </a:pPr>
              <a:endParaRPr lang="en-US" altLang="en-US"/>
            </a:p>
          </p:txBody>
        </p:sp>
      </p:grpSp>
      <p:sp>
        <p:nvSpPr>
          <p:cNvPr id="19463" name="Slide Number Placeholder 3"/>
          <p:cNvSpPr>
            <a:spLocks noGrp="1"/>
          </p:cNvSpPr>
          <p:nvPr>
            <p:ph type="sldNum" sz="quarter" idx="10"/>
          </p:nvPr>
        </p:nvSpPr>
        <p:spPr>
          <a:noFill/>
        </p:spPr>
        <p:txBody>
          <a:bodyPr/>
          <a:lstStyle>
            <a:lvl1pPr>
              <a:lnSpc>
                <a:spcPts val="2100"/>
              </a:lnSpc>
              <a:spcAft>
                <a:spcPts val="900"/>
              </a:spcAft>
              <a:buClr>
                <a:srgbClr val="000000"/>
              </a:buClr>
              <a:defRPr sz="1500">
                <a:solidFill>
                  <a:schemeClr val="tx1"/>
                </a:solidFill>
                <a:latin typeface="Verdana" panose="020B0604030504040204" pitchFamily="34" charset="0"/>
                <a:cs typeface="Arial" panose="020B0604020202020204" pitchFamily="34" charset="0"/>
              </a:defRPr>
            </a:lvl1pPr>
            <a:lvl2pPr marL="742950" indent="-285750">
              <a:lnSpc>
                <a:spcPts val="1800"/>
              </a:lnSpc>
              <a:spcAft>
                <a:spcPts val="600"/>
              </a:spcAft>
              <a:buClr>
                <a:schemeClr val="tx1"/>
              </a:buClr>
              <a:buChar char="•"/>
              <a:defRPr sz="1300">
                <a:solidFill>
                  <a:schemeClr val="tx1"/>
                </a:solidFill>
                <a:latin typeface="Verdana" panose="020B0604030504040204" pitchFamily="34" charset="0"/>
                <a:cs typeface="Arial" panose="020B0604020202020204" pitchFamily="34" charset="0"/>
              </a:defRPr>
            </a:lvl2pPr>
            <a:lvl3pPr marL="1143000" indent="-228600">
              <a:lnSpc>
                <a:spcPts val="1800"/>
              </a:lnSpc>
              <a:spcAft>
                <a:spcPts val="450"/>
              </a:spcAft>
              <a:buClr>
                <a:schemeClr val="tx1"/>
              </a:buClr>
              <a:buFont typeface="Verdana" panose="020B0604030504040204" pitchFamily="34" charset="0"/>
              <a:buChar char="–"/>
              <a:defRPr sz="1200">
                <a:solidFill>
                  <a:schemeClr val="tx1"/>
                </a:solidFill>
                <a:latin typeface="Verdana" panose="020B0604030504040204" pitchFamily="34" charset="0"/>
                <a:cs typeface="Arial" panose="020B0604020202020204" pitchFamily="34" charset="0"/>
              </a:defRPr>
            </a:lvl3pPr>
            <a:lvl4pPr marL="1600200" indent="-228600">
              <a:lnSpc>
                <a:spcPts val="1500"/>
              </a:lnSpc>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4pPr>
            <a:lvl5pPr marL="2057400" indent="-228600">
              <a:lnSpc>
                <a:spcPts val="1500"/>
              </a:lnSpc>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9pPr>
          </a:lstStyle>
          <a:p>
            <a:pPr fontAlgn="base">
              <a:lnSpc>
                <a:spcPts val="1200"/>
              </a:lnSpc>
              <a:spcBef>
                <a:spcPct val="0"/>
              </a:spcBef>
              <a:spcAft>
                <a:spcPct val="0"/>
              </a:spcAft>
              <a:buClrTx/>
            </a:pPr>
            <a:fld id="{DF819D70-025D-4575-B3CE-C5ED3E1A6EE0}" type="slidenum">
              <a:rPr lang="en-GB" altLang="en-US" sz="800">
                <a:solidFill>
                  <a:srgbClr val="000000"/>
                </a:solidFill>
              </a:rPr>
              <a:pPr fontAlgn="base">
                <a:lnSpc>
                  <a:spcPts val="1200"/>
                </a:lnSpc>
                <a:spcBef>
                  <a:spcPct val="0"/>
                </a:spcBef>
                <a:spcAft>
                  <a:spcPct val="0"/>
                </a:spcAft>
                <a:buClrTx/>
              </a:pPr>
              <a:t>28</a:t>
            </a:fld>
            <a:endParaRPr lang="en-GB" altLang="en-US" sz="800">
              <a:solidFill>
                <a:srgbClr val="000000"/>
              </a:solidFill>
            </a:endParaRPr>
          </a:p>
        </p:txBody>
      </p:sp>
      <p:sp>
        <p:nvSpPr>
          <p:cNvPr id="19464" name="Title 1"/>
          <p:cNvSpPr>
            <a:spLocks noGrp="1" noChangeArrowheads="1"/>
          </p:cNvSpPr>
          <p:nvPr>
            <p:ph type="title"/>
          </p:nvPr>
        </p:nvSpPr>
        <p:spPr>
          <a:xfrm>
            <a:off x="358776" y="770732"/>
            <a:ext cx="8423275" cy="412750"/>
          </a:xfrm>
        </p:spPr>
        <p:txBody>
          <a:bodyPr/>
          <a:lstStyle/>
          <a:p>
            <a:r>
              <a:rPr lang="en-GB" altLang="en-US" smtClean="0"/>
              <a:t>ePI key principles </a:t>
            </a:r>
          </a:p>
        </p:txBody>
      </p:sp>
      <p:sp>
        <p:nvSpPr>
          <p:cNvPr id="19465" name="Content Placeholder 8"/>
          <p:cNvSpPr txBox="1">
            <a:spLocks/>
          </p:cNvSpPr>
          <p:nvPr/>
        </p:nvSpPr>
        <p:spPr bwMode="auto">
          <a:xfrm>
            <a:off x="1835150" y="1332708"/>
            <a:ext cx="6751638" cy="3074987"/>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072438">
              <a:lnSpc>
                <a:spcPts val="2100"/>
              </a:lnSpc>
              <a:spcAft>
                <a:spcPts val="900"/>
              </a:spcAft>
              <a:buClr>
                <a:srgbClr val="000000"/>
              </a:buClr>
              <a:defRPr sz="1500">
                <a:solidFill>
                  <a:schemeClr val="tx1"/>
                </a:solidFill>
                <a:latin typeface="Verdana" panose="020B0604030504040204" pitchFamily="34" charset="0"/>
                <a:cs typeface="Arial" panose="020B0604020202020204" pitchFamily="34" charset="0"/>
              </a:defRPr>
            </a:lvl1pPr>
            <a:lvl2pPr marL="268288" indent="-266700" defTabSz="8072438">
              <a:lnSpc>
                <a:spcPts val="1800"/>
              </a:lnSpc>
              <a:spcAft>
                <a:spcPts val="600"/>
              </a:spcAft>
              <a:buClr>
                <a:schemeClr val="tx1"/>
              </a:buClr>
              <a:buChar char="•"/>
              <a:defRPr sz="1300">
                <a:solidFill>
                  <a:schemeClr val="tx1"/>
                </a:solidFill>
                <a:latin typeface="Verdana" panose="020B0604030504040204" pitchFamily="34" charset="0"/>
                <a:cs typeface="Arial" panose="020B0604020202020204" pitchFamily="34" charset="0"/>
              </a:defRPr>
            </a:lvl2pPr>
            <a:lvl3pPr marL="522288" indent="-231775" defTabSz="8072438">
              <a:lnSpc>
                <a:spcPts val="1800"/>
              </a:lnSpc>
              <a:spcAft>
                <a:spcPts val="450"/>
              </a:spcAft>
              <a:buClr>
                <a:schemeClr val="tx1"/>
              </a:buClr>
              <a:buFont typeface="Verdana" panose="020B0604030504040204" pitchFamily="34" charset="0"/>
              <a:buChar char="–"/>
              <a:defRPr sz="1200">
                <a:solidFill>
                  <a:schemeClr val="tx1"/>
                </a:solidFill>
                <a:latin typeface="Verdana" panose="020B0604030504040204" pitchFamily="34" charset="0"/>
                <a:cs typeface="Arial" panose="020B0604020202020204" pitchFamily="34" charset="0"/>
              </a:defRPr>
            </a:lvl3pPr>
            <a:lvl4pPr marL="769938" indent="-219075" defTabSz="8072438">
              <a:lnSpc>
                <a:spcPts val="1500"/>
              </a:lnSpc>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4pPr>
            <a:lvl5pPr marL="1016000" indent="-225425" defTabSz="8072438">
              <a:lnSpc>
                <a:spcPts val="1500"/>
              </a:lnSpc>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5pPr>
            <a:lvl6pPr marL="1473200" indent="-225425" defTabSz="8072438"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6pPr>
            <a:lvl7pPr marL="1930400" indent="-225425" defTabSz="8072438"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7pPr>
            <a:lvl8pPr marL="2387600" indent="-225425" defTabSz="8072438"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8pPr>
            <a:lvl9pPr marL="2844800" indent="-225425" defTabSz="8072438"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9pPr>
          </a:lstStyle>
          <a:p>
            <a:pPr fontAlgn="base">
              <a:lnSpc>
                <a:spcPts val="2300"/>
              </a:lnSpc>
              <a:spcBef>
                <a:spcPct val="0"/>
              </a:spcBef>
              <a:spcAft>
                <a:spcPts val="3000"/>
              </a:spcAft>
            </a:pPr>
            <a:r>
              <a:rPr lang="en-GB" altLang="en-US" sz="1400" dirty="0">
                <a:solidFill>
                  <a:srgbClr val="262626"/>
                </a:solidFill>
              </a:rPr>
              <a:t>Open access to regulator-approved information </a:t>
            </a:r>
          </a:p>
          <a:p>
            <a:pPr fontAlgn="base">
              <a:lnSpc>
                <a:spcPts val="2300"/>
              </a:lnSpc>
              <a:spcBef>
                <a:spcPct val="0"/>
              </a:spcBef>
              <a:spcAft>
                <a:spcPts val="3000"/>
              </a:spcAft>
            </a:pPr>
            <a:r>
              <a:rPr lang="en-GB" altLang="en-US" sz="1400" dirty="0">
                <a:solidFill>
                  <a:srgbClr val="262626"/>
                </a:solidFill>
              </a:rPr>
              <a:t>Data protection </a:t>
            </a:r>
          </a:p>
          <a:p>
            <a:pPr fontAlgn="base">
              <a:lnSpc>
                <a:spcPts val="2300"/>
              </a:lnSpc>
              <a:spcBef>
                <a:spcPct val="0"/>
              </a:spcBef>
              <a:spcAft>
                <a:spcPts val="3000"/>
              </a:spcAft>
            </a:pPr>
            <a:r>
              <a:rPr lang="en-GB" altLang="en-US" sz="1400" dirty="0">
                <a:solidFill>
                  <a:srgbClr val="262626"/>
                </a:solidFill>
              </a:rPr>
              <a:t>Flexibility in implementation </a:t>
            </a:r>
          </a:p>
          <a:p>
            <a:pPr fontAlgn="base">
              <a:lnSpc>
                <a:spcPts val="2300"/>
              </a:lnSpc>
              <a:spcBef>
                <a:spcPct val="0"/>
              </a:spcBef>
              <a:spcAft>
                <a:spcPts val="3000"/>
              </a:spcAft>
            </a:pPr>
            <a:r>
              <a:rPr lang="en-GB" altLang="en-US" sz="1400" dirty="0">
                <a:solidFill>
                  <a:srgbClr val="262626"/>
                </a:solidFill>
              </a:rPr>
              <a:t>Support for multilingual PI </a:t>
            </a:r>
          </a:p>
          <a:p>
            <a:pPr fontAlgn="base">
              <a:lnSpc>
                <a:spcPts val="2300"/>
              </a:lnSpc>
              <a:spcBef>
                <a:spcPct val="0"/>
              </a:spcBef>
              <a:spcAft>
                <a:spcPts val="3000"/>
              </a:spcAft>
            </a:pPr>
            <a:r>
              <a:rPr lang="en-GB" altLang="en-US" sz="1400" b="1" dirty="0">
                <a:solidFill>
                  <a:srgbClr val="262626"/>
                </a:solidFill>
              </a:rPr>
              <a:t>Interoperability with EU and global initiatives</a:t>
            </a:r>
          </a:p>
        </p:txBody>
      </p:sp>
      <p:sp>
        <p:nvSpPr>
          <p:cNvPr id="19466" name="TextBox 8"/>
          <p:cNvSpPr txBox="1">
            <a:spLocks noChangeArrowheads="1"/>
          </p:cNvSpPr>
          <p:nvPr/>
        </p:nvSpPr>
        <p:spPr bwMode="auto">
          <a:xfrm>
            <a:off x="1060450" y="1348582"/>
            <a:ext cx="368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Verdana" panose="020B0604030504040204" pitchFamily="34" charset="0"/>
                <a:cs typeface="Arial" panose="020B0604020202020204" pitchFamily="34" charset="0"/>
              </a:defRPr>
            </a:lvl1pPr>
            <a:lvl2pPr marL="742950" indent="-285750">
              <a:defRPr sz="1600">
                <a:solidFill>
                  <a:srgbClr val="000000"/>
                </a:solidFill>
                <a:latin typeface="Verdana" panose="020B0604030504040204" pitchFamily="34" charset="0"/>
                <a:cs typeface="Arial" panose="020B0604020202020204" pitchFamily="34" charset="0"/>
              </a:defRPr>
            </a:lvl2pPr>
            <a:lvl3pPr marL="1143000" indent="-228600">
              <a:defRPr sz="1600">
                <a:solidFill>
                  <a:srgbClr val="000000"/>
                </a:solidFill>
                <a:latin typeface="Verdana" panose="020B0604030504040204" pitchFamily="34" charset="0"/>
                <a:cs typeface="Arial" panose="020B0604020202020204" pitchFamily="34" charset="0"/>
              </a:defRPr>
            </a:lvl3pPr>
            <a:lvl4pPr marL="1600200" indent="-228600">
              <a:defRPr sz="1600">
                <a:solidFill>
                  <a:srgbClr val="000000"/>
                </a:solidFill>
                <a:latin typeface="Verdana" panose="020B0604030504040204" pitchFamily="34" charset="0"/>
                <a:cs typeface="Arial" panose="020B0604020202020204" pitchFamily="34" charset="0"/>
              </a:defRPr>
            </a:lvl4pPr>
            <a:lvl5pPr marL="2057400" indent="-22860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eaLnBrk="0" fontAlgn="base" hangingPunct="0">
              <a:spcBef>
                <a:spcPct val="0"/>
              </a:spcBef>
              <a:spcAft>
                <a:spcPct val="0"/>
              </a:spcAft>
            </a:pPr>
            <a:r>
              <a:rPr lang="en-GB" altLang="en-US" sz="2000">
                <a:solidFill>
                  <a:srgbClr val="FFFFFF"/>
                </a:solidFill>
              </a:rPr>
              <a:t>6</a:t>
            </a:r>
          </a:p>
        </p:txBody>
      </p:sp>
      <p:sp>
        <p:nvSpPr>
          <p:cNvPr id="19467" name="TextBox 9"/>
          <p:cNvSpPr txBox="1">
            <a:spLocks noChangeArrowheads="1"/>
          </p:cNvSpPr>
          <p:nvPr/>
        </p:nvSpPr>
        <p:spPr bwMode="auto">
          <a:xfrm>
            <a:off x="1077914" y="2024857"/>
            <a:ext cx="369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Verdana" panose="020B0604030504040204" pitchFamily="34" charset="0"/>
                <a:cs typeface="Arial" panose="020B0604020202020204" pitchFamily="34" charset="0"/>
              </a:defRPr>
            </a:lvl1pPr>
            <a:lvl2pPr marL="742950" indent="-285750">
              <a:defRPr sz="1600">
                <a:solidFill>
                  <a:srgbClr val="000000"/>
                </a:solidFill>
                <a:latin typeface="Verdana" panose="020B0604030504040204" pitchFamily="34" charset="0"/>
                <a:cs typeface="Arial" panose="020B0604020202020204" pitchFamily="34" charset="0"/>
              </a:defRPr>
            </a:lvl2pPr>
            <a:lvl3pPr marL="1143000" indent="-228600">
              <a:defRPr sz="1600">
                <a:solidFill>
                  <a:srgbClr val="000000"/>
                </a:solidFill>
                <a:latin typeface="Verdana" panose="020B0604030504040204" pitchFamily="34" charset="0"/>
                <a:cs typeface="Arial" panose="020B0604020202020204" pitchFamily="34" charset="0"/>
              </a:defRPr>
            </a:lvl3pPr>
            <a:lvl4pPr marL="1600200" indent="-228600">
              <a:defRPr sz="1600">
                <a:solidFill>
                  <a:srgbClr val="000000"/>
                </a:solidFill>
                <a:latin typeface="Verdana" panose="020B0604030504040204" pitchFamily="34" charset="0"/>
                <a:cs typeface="Arial" panose="020B0604020202020204" pitchFamily="34" charset="0"/>
              </a:defRPr>
            </a:lvl4pPr>
            <a:lvl5pPr marL="2057400" indent="-22860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eaLnBrk="0" fontAlgn="base" hangingPunct="0">
              <a:spcBef>
                <a:spcPct val="0"/>
              </a:spcBef>
              <a:spcAft>
                <a:spcPct val="0"/>
              </a:spcAft>
            </a:pPr>
            <a:r>
              <a:rPr lang="en-GB" altLang="en-US" sz="2000">
                <a:solidFill>
                  <a:srgbClr val="FFFFFF"/>
                </a:solidFill>
              </a:rPr>
              <a:t>7</a:t>
            </a:r>
          </a:p>
        </p:txBody>
      </p:sp>
      <p:sp>
        <p:nvSpPr>
          <p:cNvPr id="19468" name="TextBox 10"/>
          <p:cNvSpPr txBox="1">
            <a:spLocks noChangeArrowheads="1"/>
          </p:cNvSpPr>
          <p:nvPr/>
        </p:nvSpPr>
        <p:spPr bwMode="auto">
          <a:xfrm>
            <a:off x="1077914" y="2669382"/>
            <a:ext cx="369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Verdana" panose="020B0604030504040204" pitchFamily="34" charset="0"/>
                <a:cs typeface="Arial" panose="020B0604020202020204" pitchFamily="34" charset="0"/>
              </a:defRPr>
            </a:lvl1pPr>
            <a:lvl2pPr marL="742950" indent="-285750">
              <a:defRPr sz="1600">
                <a:solidFill>
                  <a:srgbClr val="000000"/>
                </a:solidFill>
                <a:latin typeface="Verdana" panose="020B0604030504040204" pitchFamily="34" charset="0"/>
                <a:cs typeface="Arial" panose="020B0604020202020204" pitchFamily="34" charset="0"/>
              </a:defRPr>
            </a:lvl2pPr>
            <a:lvl3pPr marL="1143000" indent="-228600">
              <a:defRPr sz="1600">
                <a:solidFill>
                  <a:srgbClr val="000000"/>
                </a:solidFill>
                <a:latin typeface="Verdana" panose="020B0604030504040204" pitchFamily="34" charset="0"/>
                <a:cs typeface="Arial" panose="020B0604020202020204" pitchFamily="34" charset="0"/>
              </a:defRPr>
            </a:lvl3pPr>
            <a:lvl4pPr marL="1600200" indent="-228600">
              <a:defRPr sz="1600">
                <a:solidFill>
                  <a:srgbClr val="000000"/>
                </a:solidFill>
                <a:latin typeface="Verdana" panose="020B0604030504040204" pitchFamily="34" charset="0"/>
                <a:cs typeface="Arial" panose="020B0604020202020204" pitchFamily="34" charset="0"/>
              </a:defRPr>
            </a:lvl4pPr>
            <a:lvl5pPr marL="2057400" indent="-22860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eaLnBrk="0" fontAlgn="base" hangingPunct="0">
              <a:spcBef>
                <a:spcPct val="0"/>
              </a:spcBef>
              <a:spcAft>
                <a:spcPct val="0"/>
              </a:spcAft>
            </a:pPr>
            <a:r>
              <a:rPr lang="en-GB" altLang="en-US" sz="2000">
                <a:solidFill>
                  <a:srgbClr val="FFFFFF"/>
                </a:solidFill>
              </a:rPr>
              <a:t>8</a:t>
            </a:r>
          </a:p>
        </p:txBody>
      </p:sp>
      <p:sp>
        <p:nvSpPr>
          <p:cNvPr id="19469" name="TextBox 11"/>
          <p:cNvSpPr txBox="1">
            <a:spLocks noChangeArrowheads="1"/>
          </p:cNvSpPr>
          <p:nvPr/>
        </p:nvSpPr>
        <p:spPr bwMode="auto">
          <a:xfrm>
            <a:off x="1077914" y="3318669"/>
            <a:ext cx="369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Verdana" panose="020B0604030504040204" pitchFamily="34" charset="0"/>
                <a:cs typeface="Arial" panose="020B0604020202020204" pitchFamily="34" charset="0"/>
              </a:defRPr>
            </a:lvl1pPr>
            <a:lvl2pPr marL="742950" indent="-285750">
              <a:defRPr sz="1600">
                <a:solidFill>
                  <a:srgbClr val="000000"/>
                </a:solidFill>
                <a:latin typeface="Verdana" panose="020B0604030504040204" pitchFamily="34" charset="0"/>
                <a:cs typeface="Arial" panose="020B0604020202020204" pitchFamily="34" charset="0"/>
              </a:defRPr>
            </a:lvl2pPr>
            <a:lvl3pPr marL="1143000" indent="-228600">
              <a:defRPr sz="1600">
                <a:solidFill>
                  <a:srgbClr val="000000"/>
                </a:solidFill>
                <a:latin typeface="Verdana" panose="020B0604030504040204" pitchFamily="34" charset="0"/>
                <a:cs typeface="Arial" panose="020B0604020202020204" pitchFamily="34" charset="0"/>
              </a:defRPr>
            </a:lvl3pPr>
            <a:lvl4pPr marL="1600200" indent="-228600">
              <a:defRPr sz="1600">
                <a:solidFill>
                  <a:srgbClr val="000000"/>
                </a:solidFill>
                <a:latin typeface="Verdana" panose="020B0604030504040204" pitchFamily="34" charset="0"/>
                <a:cs typeface="Arial" panose="020B0604020202020204" pitchFamily="34" charset="0"/>
              </a:defRPr>
            </a:lvl4pPr>
            <a:lvl5pPr marL="2057400" indent="-22860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eaLnBrk="0" fontAlgn="base" hangingPunct="0">
              <a:spcBef>
                <a:spcPct val="0"/>
              </a:spcBef>
              <a:spcAft>
                <a:spcPct val="0"/>
              </a:spcAft>
            </a:pPr>
            <a:r>
              <a:rPr lang="en-GB" altLang="en-US" sz="2000">
                <a:solidFill>
                  <a:srgbClr val="FFFFFF"/>
                </a:solidFill>
              </a:rPr>
              <a:t>9</a:t>
            </a:r>
          </a:p>
        </p:txBody>
      </p:sp>
      <p:sp>
        <p:nvSpPr>
          <p:cNvPr id="19470" name="TextBox 13"/>
          <p:cNvSpPr txBox="1">
            <a:spLocks noChangeArrowheads="1"/>
          </p:cNvSpPr>
          <p:nvPr/>
        </p:nvSpPr>
        <p:spPr bwMode="auto">
          <a:xfrm>
            <a:off x="1008064" y="3966369"/>
            <a:ext cx="612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Verdana" panose="020B0604030504040204" pitchFamily="34" charset="0"/>
                <a:cs typeface="Arial" panose="020B0604020202020204" pitchFamily="34" charset="0"/>
              </a:defRPr>
            </a:lvl1pPr>
            <a:lvl2pPr marL="742950" indent="-285750">
              <a:defRPr sz="1600">
                <a:solidFill>
                  <a:srgbClr val="000000"/>
                </a:solidFill>
                <a:latin typeface="Verdana" panose="020B0604030504040204" pitchFamily="34" charset="0"/>
                <a:cs typeface="Arial" panose="020B0604020202020204" pitchFamily="34" charset="0"/>
              </a:defRPr>
            </a:lvl2pPr>
            <a:lvl3pPr marL="1143000" indent="-228600">
              <a:defRPr sz="1600">
                <a:solidFill>
                  <a:srgbClr val="000000"/>
                </a:solidFill>
                <a:latin typeface="Verdana" panose="020B0604030504040204" pitchFamily="34" charset="0"/>
                <a:cs typeface="Arial" panose="020B0604020202020204" pitchFamily="34" charset="0"/>
              </a:defRPr>
            </a:lvl3pPr>
            <a:lvl4pPr marL="1600200" indent="-228600">
              <a:defRPr sz="1600">
                <a:solidFill>
                  <a:srgbClr val="000000"/>
                </a:solidFill>
                <a:latin typeface="Verdana" panose="020B0604030504040204" pitchFamily="34" charset="0"/>
                <a:cs typeface="Arial" panose="020B0604020202020204" pitchFamily="34" charset="0"/>
              </a:defRPr>
            </a:lvl4pPr>
            <a:lvl5pPr marL="2057400" indent="-22860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eaLnBrk="0" fontAlgn="base" hangingPunct="0">
              <a:spcBef>
                <a:spcPct val="0"/>
              </a:spcBef>
              <a:spcAft>
                <a:spcPct val="0"/>
              </a:spcAft>
            </a:pPr>
            <a:r>
              <a:rPr lang="en-GB" altLang="en-US" sz="2000">
                <a:solidFill>
                  <a:srgbClr val="FFFFFF"/>
                </a:solidFill>
              </a:rPr>
              <a:t>10</a:t>
            </a:r>
          </a:p>
        </p:txBody>
      </p:sp>
    </p:spTree>
    <p:extLst>
      <p:ext uri="{BB962C8B-B14F-4D97-AF65-F5344CB8AC3E}">
        <p14:creationId xmlns:p14="http://schemas.microsoft.com/office/powerpoint/2010/main" val="40944888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770733"/>
            <a:ext cx="7669212" cy="4281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3" name="Slide Number Placeholder 3"/>
          <p:cNvSpPr>
            <a:spLocks noGrp="1"/>
          </p:cNvSpPr>
          <p:nvPr>
            <p:ph type="sldNum" sz="quarter" idx="11"/>
          </p:nvPr>
        </p:nvSpPr>
        <p:spPr>
          <a:noFill/>
        </p:spPr>
        <p:txBody>
          <a:bodyPr/>
          <a:lstStyle>
            <a:lvl1pPr>
              <a:lnSpc>
                <a:spcPts val="2100"/>
              </a:lnSpc>
              <a:spcAft>
                <a:spcPts val="900"/>
              </a:spcAft>
              <a:buClr>
                <a:srgbClr val="000000"/>
              </a:buClr>
              <a:defRPr sz="1500">
                <a:solidFill>
                  <a:schemeClr val="tx1"/>
                </a:solidFill>
                <a:latin typeface="Verdana" panose="020B0604030504040204" pitchFamily="34" charset="0"/>
                <a:cs typeface="Arial" panose="020B0604020202020204" pitchFamily="34" charset="0"/>
              </a:defRPr>
            </a:lvl1pPr>
            <a:lvl2pPr marL="742950" indent="-285750">
              <a:lnSpc>
                <a:spcPts val="1800"/>
              </a:lnSpc>
              <a:spcAft>
                <a:spcPts val="600"/>
              </a:spcAft>
              <a:buClr>
                <a:schemeClr val="tx1"/>
              </a:buClr>
              <a:buChar char="•"/>
              <a:defRPr sz="1300">
                <a:solidFill>
                  <a:schemeClr val="tx1"/>
                </a:solidFill>
                <a:latin typeface="Verdana" panose="020B0604030504040204" pitchFamily="34" charset="0"/>
                <a:cs typeface="Arial" panose="020B0604020202020204" pitchFamily="34" charset="0"/>
              </a:defRPr>
            </a:lvl2pPr>
            <a:lvl3pPr marL="1143000" indent="-228600">
              <a:lnSpc>
                <a:spcPts val="1800"/>
              </a:lnSpc>
              <a:spcAft>
                <a:spcPts val="450"/>
              </a:spcAft>
              <a:buClr>
                <a:schemeClr val="tx1"/>
              </a:buClr>
              <a:buFont typeface="Verdana" panose="020B0604030504040204" pitchFamily="34" charset="0"/>
              <a:buChar char="–"/>
              <a:defRPr sz="1200">
                <a:solidFill>
                  <a:schemeClr val="tx1"/>
                </a:solidFill>
                <a:latin typeface="Verdana" panose="020B0604030504040204" pitchFamily="34" charset="0"/>
                <a:cs typeface="Arial" panose="020B0604020202020204" pitchFamily="34" charset="0"/>
              </a:defRPr>
            </a:lvl3pPr>
            <a:lvl4pPr marL="1600200" indent="-228600">
              <a:lnSpc>
                <a:spcPts val="1500"/>
              </a:lnSpc>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4pPr>
            <a:lvl5pPr marL="2057400" indent="-228600">
              <a:lnSpc>
                <a:spcPts val="1500"/>
              </a:lnSpc>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9pPr>
          </a:lstStyle>
          <a:p>
            <a:pPr>
              <a:lnSpc>
                <a:spcPts val="1200"/>
              </a:lnSpc>
              <a:spcAft>
                <a:spcPct val="0"/>
              </a:spcAft>
              <a:buClrTx/>
            </a:pPr>
            <a:fld id="{CD5AB570-A986-413B-814D-548C1DB93A4C}" type="slidenum">
              <a:rPr lang="en-GB" altLang="en-US" sz="800"/>
              <a:pPr>
                <a:lnSpc>
                  <a:spcPts val="1200"/>
                </a:lnSpc>
                <a:spcAft>
                  <a:spcPct val="0"/>
                </a:spcAft>
                <a:buClrTx/>
              </a:pPr>
              <a:t>29</a:t>
            </a:fld>
            <a:endParaRPr lang="en-GB" altLang="en-US" sz="800"/>
          </a:p>
        </p:txBody>
      </p:sp>
      <p:sp>
        <p:nvSpPr>
          <p:cNvPr id="20484" name="Title 1"/>
          <p:cNvSpPr>
            <a:spLocks noGrp="1" noChangeArrowheads="1"/>
          </p:cNvSpPr>
          <p:nvPr>
            <p:ph type="title"/>
          </p:nvPr>
        </p:nvSpPr>
        <p:spPr/>
        <p:txBody>
          <a:bodyPr/>
          <a:lstStyle/>
          <a:p>
            <a:r>
              <a:rPr lang="en-GB" altLang="en-US" smtClean="0"/>
              <a:t>ePI key principles </a:t>
            </a:r>
          </a:p>
        </p:txBody>
      </p:sp>
    </p:spTree>
    <p:extLst>
      <p:ext uri="{BB962C8B-B14F-4D97-AF65-F5344CB8AC3E}">
        <p14:creationId xmlns:p14="http://schemas.microsoft.com/office/powerpoint/2010/main" val="3395599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3"/>
          </p:nvPr>
        </p:nvSpPr>
        <p:spPr>
          <a:xfrm>
            <a:off x="1835696" y="1924472"/>
            <a:ext cx="5636893" cy="1440160"/>
          </a:xfrm>
        </p:spPr>
        <p:txBody>
          <a:bodyPr>
            <a:normAutofit fontScale="25000" lnSpcReduction="20000"/>
          </a:bodyPr>
          <a:lstStyle/>
          <a:p>
            <a:pPr algn="ctr"/>
            <a:r>
              <a:rPr lang="en-GB" sz="13200" dirty="0" smtClean="0"/>
              <a:t>How to identify a medicinal product in a </a:t>
            </a:r>
            <a:r>
              <a:rPr lang="en-GB" sz="13200" dirty="0" err="1" smtClean="0"/>
              <a:t>unic</a:t>
            </a:r>
            <a:r>
              <a:rPr lang="en-GB" sz="13200" dirty="0" smtClean="0"/>
              <a:t> way ?</a:t>
            </a:r>
            <a:endParaRPr lang="en-GB" sz="13200" dirty="0"/>
          </a:p>
          <a:p>
            <a:pPr algn="ctr"/>
            <a:endParaRPr lang="de-DE" dirty="0"/>
          </a:p>
        </p:txBody>
      </p:sp>
    </p:spTree>
    <p:extLst>
      <p:ext uri="{BB962C8B-B14F-4D97-AF65-F5344CB8AC3E}">
        <p14:creationId xmlns:p14="http://schemas.microsoft.com/office/powerpoint/2010/main" val="27528718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ítulo 1"/>
          <p:cNvSpPr>
            <a:spLocks noGrp="1"/>
          </p:cNvSpPr>
          <p:nvPr>
            <p:ph type="title"/>
          </p:nvPr>
        </p:nvSpPr>
        <p:spPr/>
        <p:txBody>
          <a:bodyPr/>
          <a:lstStyle/>
          <a:p>
            <a:r>
              <a:rPr lang="en-GB" altLang="en-US" dirty="0" err="1" smtClean="0"/>
              <a:t>ePI</a:t>
            </a:r>
            <a:r>
              <a:rPr lang="en-GB" altLang="en-US" dirty="0" smtClean="0"/>
              <a:t>-Templates </a:t>
            </a:r>
            <a:r>
              <a:rPr lang="en-GB" altLang="en-US" dirty="0"/>
              <a:t>– how it could look like?</a:t>
            </a:r>
            <a:endParaRPr lang="es-ES" altLang="de-DE" dirty="0"/>
          </a:p>
        </p:txBody>
      </p:sp>
      <p:sp>
        <p:nvSpPr>
          <p:cNvPr id="38916" name="Marcador de número de diapositiva 4"/>
          <p:cNvSpPr>
            <a:spLocks noGrp="1"/>
          </p:cNvSpPr>
          <p:nvPr>
            <p:ph type="sldNum" sz="quarter" idx="10"/>
          </p:nvPr>
        </p:nvSpPr>
        <p:spPr>
          <a:noFill/>
        </p:spPr>
        <p:txBody>
          <a:bodyPr/>
          <a:lstStyle>
            <a:lvl1pPr>
              <a:defRPr sz="1600">
                <a:solidFill>
                  <a:srgbClr val="000000"/>
                </a:solidFill>
                <a:latin typeface="Verdana" panose="020B0604030504040204" pitchFamily="34" charset="0"/>
                <a:cs typeface="Arial" panose="020B0604020202020204" pitchFamily="34" charset="0"/>
              </a:defRPr>
            </a:lvl1pPr>
            <a:lvl2pPr marL="742950" indent="-285750">
              <a:defRPr sz="1600">
                <a:solidFill>
                  <a:srgbClr val="000000"/>
                </a:solidFill>
                <a:latin typeface="Verdana" panose="020B0604030504040204" pitchFamily="34" charset="0"/>
                <a:cs typeface="Arial" panose="020B0604020202020204" pitchFamily="34" charset="0"/>
              </a:defRPr>
            </a:lvl2pPr>
            <a:lvl3pPr marL="1143000" indent="-228600">
              <a:defRPr sz="1600">
                <a:solidFill>
                  <a:srgbClr val="000000"/>
                </a:solidFill>
                <a:latin typeface="Verdana" panose="020B0604030504040204" pitchFamily="34" charset="0"/>
                <a:cs typeface="Arial" panose="020B0604020202020204" pitchFamily="34" charset="0"/>
              </a:defRPr>
            </a:lvl3pPr>
            <a:lvl4pPr marL="1600200" indent="-228600">
              <a:defRPr sz="1600">
                <a:solidFill>
                  <a:srgbClr val="000000"/>
                </a:solidFill>
                <a:latin typeface="Verdana" panose="020B0604030504040204" pitchFamily="34" charset="0"/>
                <a:cs typeface="Arial" panose="020B0604020202020204" pitchFamily="34" charset="0"/>
              </a:defRPr>
            </a:lvl4pPr>
            <a:lvl5pPr marL="2057400" indent="-22860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fld id="{01B375AF-3980-49B1-84FD-55630890E6FF}" type="slidenum">
              <a:rPr lang="en-GB" altLang="en-US" sz="800">
                <a:solidFill>
                  <a:schemeClr val="tx1"/>
                </a:solidFill>
              </a:rPr>
              <a:pPr/>
              <a:t>30</a:t>
            </a:fld>
            <a:endParaRPr lang="en-GB" altLang="en-US" sz="800">
              <a:solidFill>
                <a:schemeClr val="tx1"/>
              </a:solidFill>
            </a:endParaRPr>
          </a:p>
        </p:txBody>
      </p:sp>
      <p:sp>
        <p:nvSpPr>
          <p:cNvPr id="6" name="Content Placeholder 8"/>
          <p:cNvSpPr txBox="1">
            <a:spLocks/>
          </p:cNvSpPr>
          <p:nvPr/>
        </p:nvSpPr>
        <p:spPr bwMode="auto">
          <a:xfrm>
            <a:off x="1108366" y="1509308"/>
            <a:ext cx="6700226" cy="358687"/>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defTabSz="8072438">
              <a:lnSpc>
                <a:spcPts val="2100"/>
              </a:lnSpc>
              <a:spcAft>
                <a:spcPts val="900"/>
              </a:spcAft>
              <a:buClr>
                <a:srgbClr val="000000"/>
              </a:buClr>
              <a:defRPr sz="1500">
                <a:solidFill>
                  <a:schemeClr val="tx1"/>
                </a:solidFill>
                <a:latin typeface="Verdana" panose="020B0604030504040204" pitchFamily="34" charset="0"/>
                <a:cs typeface="Arial" panose="020B0604020202020204" pitchFamily="34" charset="0"/>
              </a:defRPr>
            </a:lvl1pPr>
            <a:lvl2pPr marL="268288" indent="-266700" defTabSz="8072438">
              <a:lnSpc>
                <a:spcPts val="1800"/>
              </a:lnSpc>
              <a:spcAft>
                <a:spcPts val="600"/>
              </a:spcAft>
              <a:buClr>
                <a:schemeClr val="tx1"/>
              </a:buClr>
              <a:buChar char="•"/>
              <a:defRPr sz="1300">
                <a:solidFill>
                  <a:schemeClr val="tx1"/>
                </a:solidFill>
                <a:latin typeface="Verdana" panose="020B0604030504040204" pitchFamily="34" charset="0"/>
                <a:cs typeface="Arial" panose="020B0604020202020204" pitchFamily="34" charset="0"/>
              </a:defRPr>
            </a:lvl2pPr>
            <a:lvl3pPr defTabSz="8072438">
              <a:lnSpc>
                <a:spcPts val="1800"/>
              </a:lnSpc>
              <a:spcAft>
                <a:spcPts val="450"/>
              </a:spcAft>
              <a:buClr>
                <a:schemeClr val="tx1"/>
              </a:buClr>
              <a:buFont typeface="Verdana" panose="020B0604030504040204" pitchFamily="34" charset="0"/>
              <a:buChar char="–"/>
              <a:defRPr sz="1200">
                <a:solidFill>
                  <a:schemeClr val="tx1"/>
                </a:solidFill>
                <a:latin typeface="Verdana" panose="020B0604030504040204" pitchFamily="34" charset="0"/>
                <a:cs typeface="Arial" panose="020B0604020202020204" pitchFamily="34" charset="0"/>
              </a:defRPr>
            </a:lvl3pPr>
            <a:lvl4pPr marL="769938" indent="-219075" defTabSz="8072438">
              <a:lnSpc>
                <a:spcPts val="1500"/>
              </a:lnSpc>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4pPr>
            <a:lvl5pPr marL="1016000" indent="-225425" defTabSz="8072438">
              <a:lnSpc>
                <a:spcPts val="1500"/>
              </a:lnSpc>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5pPr>
            <a:lvl6pPr marL="1473200" indent="-225425" defTabSz="8072438"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6pPr>
            <a:lvl7pPr marL="1930400" indent="-225425" defTabSz="8072438"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7pPr>
            <a:lvl8pPr marL="2387600" indent="-225425" defTabSz="8072438"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8pPr>
            <a:lvl9pPr marL="2844800" indent="-225425" defTabSz="8072438"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9pPr>
          </a:lstStyle>
          <a:p>
            <a:pPr marL="0" lvl="2" algn="ctr" defTabSz="6055943" fontAlgn="base">
              <a:lnSpc>
                <a:spcPts val="1626"/>
              </a:lnSpc>
              <a:spcBef>
                <a:spcPct val="0"/>
              </a:spcBef>
              <a:spcAft>
                <a:spcPts val="1463"/>
              </a:spcAft>
              <a:buClr>
                <a:srgbClr val="003399"/>
              </a:buClr>
              <a:buNone/>
              <a:defRPr/>
            </a:pPr>
            <a:r>
              <a:rPr lang="en-GB" altLang="en-US" sz="1300">
                <a:solidFill>
                  <a:srgbClr val="000000"/>
                </a:solidFill>
              </a:rPr>
              <a:t>They are based on the existing templates (QRD) for the ‘paper-version’</a:t>
            </a:r>
          </a:p>
          <a:p>
            <a:pPr marL="257244" indent="-257244" algn="ctr" defTabSz="6055943" fontAlgn="base">
              <a:lnSpc>
                <a:spcPts val="2032"/>
              </a:lnSpc>
              <a:spcBef>
                <a:spcPct val="0"/>
              </a:spcBef>
              <a:spcAft>
                <a:spcPts val="975"/>
              </a:spcAft>
              <a:defRPr/>
            </a:pPr>
            <a:endParaRPr lang="en-GB" altLang="en-US" sz="1219">
              <a:solidFill>
                <a:srgbClr val="000000"/>
              </a:solidFill>
            </a:endParaRPr>
          </a:p>
        </p:txBody>
      </p:sp>
      <p:pic>
        <p:nvPicPr>
          <p:cNvPr id="7"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42189"/>
            <a:ext cx="3678479" cy="2500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06850" y="1861543"/>
            <a:ext cx="3455268" cy="1719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88776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ítulo 1"/>
          <p:cNvSpPr>
            <a:spLocks noGrp="1"/>
          </p:cNvSpPr>
          <p:nvPr>
            <p:ph type="title"/>
          </p:nvPr>
        </p:nvSpPr>
        <p:spPr/>
        <p:txBody>
          <a:bodyPr/>
          <a:lstStyle/>
          <a:p>
            <a:r>
              <a:rPr lang="es-ES" altLang="de-DE" smtClean="0"/>
              <a:t>Conclusions:</a:t>
            </a:r>
          </a:p>
        </p:txBody>
      </p:sp>
      <p:sp>
        <p:nvSpPr>
          <p:cNvPr id="3" name="Marcador de contenido 2"/>
          <p:cNvSpPr>
            <a:spLocks noGrp="1"/>
          </p:cNvSpPr>
          <p:nvPr>
            <p:ph idx="1"/>
          </p:nvPr>
        </p:nvSpPr>
        <p:spPr/>
        <p:txBody>
          <a:bodyPr/>
          <a:lstStyle/>
          <a:p>
            <a:pPr>
              <a:defRPr/>
            </a:pPr>
            <a:r>
              <a:rPr lang="en-GB" dirty="0"/>
              <a:t>  </a:t>
            </a:r>
            <a:endParaRPr lang="es-ES" dirty="0"/>
          </a:p>
          <a:p>
            <a:pPr marL="285750" indent="-285750">
              <a:buFont typeface="Arial" panose="020B0604020202020204" pitchFamily="34" charset="0"/>
              <a:buChar char="•"/>
              <a:defRPr/>
            </a:pPr>
            <a:r>
              <a:rPr lang="en-GB" b="1" dirty="0" err="1">
                <a:solidFill>
                  <a:srgbClr val="FF0000"/>
                </a:solidFill>
              </a:rPr>
              <a:t>eAF</a:t>
            </a:r>
            <a:r>
              <a:rPr lang="en-GB" b="1" dirty="0">
                <a:solidFill>
                  <a:srgbClr val="FF0000"/>
                </a:solidFill>
              </a:rPr>
              <a:t> (and future CESP) is the carrier for the data entry in regulatory processes</a:t>
            </a:r>
            <a:endParaRPr lang="es-ES" b="1" dirty="0">
              <a:solidFill>
                <a:srgbClr val="FF0000"/>
              </a:solidFill>
            </a:endParaRPr>
          </a:p>
          <a:p>
            <a:pPr marL="285750" indent="-285750">
              <a:buFont typeface="Arial" panose="020B0604020202020204" pitchFamily="34" charset="0"/>
              <a:buChar char="•"/>
              <a:defRPr/>
            </a:pPr>
            <a:r>
              <a:rPr lang="en-GB" dirty="0"/>
              <a:t>PMS is the product master data used for regulatory processes (master data is the data that it is submitted once and reused multiple times)</a:t>
            </a:r>
            <a:endParaRPr lang="es-ES" dirty="0"/>
          </a:p>
          <a:p>
            <a:pPr marL="285750" indent="-285750">
              <a:buFont typeface="Arial" panose="020B0604020202020204" pitchFamily="34" charset="0"/>
              <a:buChar char="•"/>
              <a:defRPr/>
            </a:pPr>
            <a:r>
              <a:rPr lang="en-GB" dirty="0" err="1"/>
              <a:t>ePI</a:t>
            </a:r>
            <a:r>
              <a:rPr lang="en-GB" dirty="0"/>
              <a:t> is the statutory product information, as authorised during the regulatory processes.</a:t>
            </a:r>
            <a:endParaRPr lang="es-ES" dirty="0"/>
          </a:p>
          <a:p>
            <a:pPr>
              <a:defRPr/>
            </a:pPr>
            <a:r>
              <a:rPr lang="en-GB" dirty="0"/>
              <a:t> </a:t>
            </a:r>
            <a:endParaRPr lang="es-ES" dirty="0"/>
          </a:p>
        </p:txBody>
      </p:sp>
      <p:sp>
        <p:nvSpPr>
          <p:cNvPr id="38916" name="Marcador de número de diapositiva 4"/>
          <p:cNvSpPr>
            <a:spLocks noGrp="1"/>
          </p:cNvSpPr>
          <p:nvPr>
            <p:ph type="sldNum" sz="quarter" idx="10"/>
          </p:nvPr>
        </p:nvSpPr>
        <p:spPr>
          <a:noFill/>
        </p:spPr>
        <p:txBody>
          <a:bodyPr/>
          <a:lstStyle>
            <a:lvl1pPr>
              <a:defRPr sz="1600">
                <a:solidFill>
                  <a:srgbClr val="000000"/>
                </a:solidFill>
                <a:latin typeface="Verdana" panose="020B0604030504040204" pitchFamily="34" charset="0"/>
                <a:cs typeface="Arial" panose="020B0604020202020204" pitchFamily="34" charset="0"/>
              </a:defRPr>
            </a:lvl1pPr>
            <a:lvl2pPr marL="742950" indent="-285750">
              <a:defRPr sz="1600">
                <a:solidFill>
                  <a:srgbClr val="000000"/>
                </a:solidFill>
                <a:latin typeface="Verdana" panose="020B0604030504040204" pitchFamily="34" charset="0"/>
                <a:cs typeface="Arial" panose="020B0604020202020204" pitchFamily="34" charset="0"/>
              </a:defRPr>
            </a:lvl2pPr>
            <a:lvl3pPr marL="1143000" indent="-228600">
              <a:defRPr sz="1600">
                <a:solidFill>
                  <a:srgbClr val="000000"/>
                </a:solidFill>
                <a:latin typeface="Verdana" panose="020B0604030504040204" pitchFamily="34" charset="0"/>
                <a:cs typeface="Arial" panose="020B0604020202020204" pitchFamily="34" charset="0"/>
              </a:defRPr>
            </a:lvl3pPr>
            <a:lvl4pPr marL="1600200" indent="-228600">
              <a:defRPr sz="1600">
                <a:solidFill>
                  <a:srgbClr val="000000"/>
                </a:solidFill>
                <a:latin typeface="Verdana" panose="020B0604030504040204" pitchFamily="34" charset="0"/>
                <a:cs typeface="Arial" panose="020B0604020202020204" pitchFamily="34" charset="0"/>
              </a:defRPr>
            </a:lvl4pPr>
            <a:lvl5pPr marL="2057400" indent="-22860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fld id="{01B375AF-3980-49B1-84FD-55630890E6FF}" type="slidenum">
              <a:rPr lang="en-GB" altLang="en-US" sz="800">
                <a:solidFill>
                  <a:schemeClr val="tx1"/>
                </a:solidFill>
              </a:rPr>
              <a:pPr/>
              <a:t>31</a:t>
            </a:fld>
            <a:endParaRPr lang="en-GB" altLang="en-US" sz="800">
              <a:solidFill>
                <a:schemeClr val="tx1"/>
              </a:solidFill>
            </a:endParaRPr>
          </a:p>
        </p:txBody>
      </p:sp>
    </p:spTree>
    <p:extLst>
      <p:ext uri="{BB962C8B-B14F-4D97-AF65-F5344CB8AC3E}">
        <p14:creationId xmlns:p14="http://schemas.microsoft.com/office/powerpoint/2010/main" val="1916464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40684" y="256417"/>
            <a:ext cx="6463563" cy="857515"/>
          </a:xfrm>
        </p:spPr>
        <p:txBody>
          <a:bodyPr>
            <a:noAutofit/>
          </a:bodyPr>
          <a:lstStyle/>
          <a:p>
            <a:r>
              <a:rPr lang="de-DE" dirty="0" smtClean="0"/>
              <a:t>CESP Dataset? This </a:t>
            </a:r>
            <a:r>
              <a:rPr lang="de-DE" dirty="0" err="1" smtClean="0"/>
              <a:t>is</a:t>
            </a:r>
            <a:r>
              <a:rPr lang="de-DE" dirty="0" smtClean="0"/>
              <a:t> UNICOM WP 3!</a:t>
            </a:r>
            <a:endParaRPr lang="de-DE" dirty="0"/>
          </a:p>
        </p:txBody>
      </p:sp>
      <p:grpSp>
        <p:nvGrpSpPr>
          <p:cNvPr id="4" name="Gruppieren 3"/>
          <p:cNvGrpSpPr/>
          <p:nvPr/>
        </p:nvGrpSpPr>
        <p:grpSpPr>
          <a:xfrm>
            <a:off x="179512" y="988368"/>
            <a:ext cx="6283046" cy="2952328"/>
            <a:chOff x="467544" y="977747"/>
            <a:chExt cx="6751590" cy="2952328"/>
          </a:xfrm>
        </p:grpSpPr>
        <p:sp>
          <p:nvSpPr>
            <p:cNvPr id="5" name="Abgerundetes Rechteck 4">
              <a:extLst/>
            </p:cNvPr>
            <p:cNvSpPr/>
            <p:nvPr/>
          </p:nvSpPr>
          <p:spPr>
            <a:xfrm>
              <a:off x="1606620" y="1332320"/>
              <a:ext cx="3584575" cy="1144588"/>
            </a:xfrm>
            <a:prstGeom prst="roundRect">
              <a:avLst/>
            </a:prstGeom>
            <a:solidFill>
              <a:srgbClr val="FFC000"/>
            </a:solidFill>
            <a:ln w="9525" cap="flat" cmpd="sng" algn="ctr">
              <a:solidFill>
                <a:srgbClr val="799C4B">
                  <a:shade val="95000"/>
                  <a:satMod val="105000"/>
                </a:srgbClr>
              </a:solidFill>
              <a:prstDash val="solid"/>
            </a:ln>
            <a:effectLst>
              <a:outerShdw blurRad="40000" dist="23000" dir="5400000" rotWithShape="0">
                <a:srgbClr val="000000">
                  <a:alpha val="35000"/>
                </a:srgbClr>
              </a:outerShdw>
            </a:effectLst>
          </p:spPr>
          <p:txBody>
            <a:bodyPr anchor="ctr"/>
            <a:lstStyle>
              <a:lvl1pPr>
                <a:defRPr sz="1600">
                  <a:solidFill>
                    <a:srgbClr val="000000"/>
                  </a:solidFill>
                  <a:latin typeface="Verdana" pitchFamily="34" charset="0"/>
                  <a:cs typeface="Arial" charset="0"/>
                </a:defRPr>
              </a:lvl1pPr>
              <a:lvl2pPr marL="742950" indent="-285750">
                <a:defRPr sz="1600">
                  <a:solidFill>
                    <a:srgbClr val="000000"/>
                  </a:solidFill>
                  <a:latin typeface="Verdana" pitchFamily="34" charset="0"/>
                  <a:cs typeface="Arial" charset="0"/>
                </a:defRPr>
              </a:lvl2pPr>
              <a:lvl3pPr marL="1143000" indent="-228600">
                <a:defRPr sz="1600">
                  <a:solidFill>
                    <a:srgbClr val="000000"/>
                  </a:solidFill>
                  <a:latin typeface="Verdana" pitchFamily="34" charset="0"/>
                  <a:cs typeface="Arial" charset="0"/>
                </a:defRPr>
              </a:lvl3pPr>
              <a:lvl4pPr marL="1600200" indent="-228600">
                <a:defRPr sz="1600">
                  <a:solidFill>
                    <a:srgbClr val="000000"/>
                  </a:solidFill>
                  <a:latin typeface="Verdana" pitchFamily="34" charset="0"/>
                  <a:cs typeface="Arial" charset="0"/>
                </a:defRPr>
              </a:lvl4pPr>
              <a:lvl5pPr marL="2057400" indent="-22860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000" b="0" i="0" u="none" strike="noStrike" kern="0" cap="none" spc="0" normalizeH="0" baseline="0" noProof="0" smtClean="0">
                <a:ln>
                  <a:noFill/>
                </a:ln>
                <a:solidFill>
                  <a:srgbClr val="FFFFFF"/>
                </a:solidFill>
                <a:effectLst/>
                <a:uLnTx/>
                <a:uFillTx/>
                <a:latin typeface="Arial" charset="0"/>
                <a:cs typeface="Arial" charset="0"/>
              </a:endParaRPr>
            </a:p>
          </p:txBody>
        </p:sp>
        <p:sp>
          <p:nvSpPr>
            <p:cNvPr id="6" name="Zylinder 6"/>
            <p:cNvSpPr>
              <a:spLocks noChangeArrowheads="1"/>
            </p:cNvSpPr>
            <p:nvPr/>
          </p:nvSpPr>
          <p:spPr bwMode="auto">
            <a:xfrm>
              <a:off x="3666262" y="2882613"/>
              <a:ext cx="1176337" cy="976313"/>
            </a:xfrm>
            <a:prstGeom prst="can">
              <a:avLst>
                <a:gd name="adj" fmla="val 10537"/>
              </a:avLst>
            </a:prstGeom>
            <a:solidFill>
              <a:srgbClr val="E1E3F2"/>
            </a:solidFill>
            <a:ln w="9525" algn="ctr">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lvl1pPr>
                <a:defRPr sz="1600">
                  <a:solidFill>
                    <a:srgbClr val="000000"/>
                  </a:solidFill>
                  <a:latin typeface="Verdana" panose="020B0604030504040204" pitchFamily="34" charset="0"/>
                  <a:cs typeface="Arial" panose="020B0604020202020204" pitchFamily="34" charset="0"/>
                </a:defRPr>
              </a:lvl1pPr>
              <a:lvl2pPr marL="742950" indent="-285750">
                <a:defRPr sz="1600">
                  <a:solidFill>
                    <a:srgbClr val="000000"/>
                  </a:solidFill>
                  <a:latin typeface="Verdana" panose="020B0604030504040204" pitchFamily="34" charset="0"/>
                  <a:cs typeface="Arial" panose="020B0604020202020204" pitchFamily="34" charset="0"/>
                </a:defRPr>
              </a:lvl2pPr>
              <a:lvl3pPr marL="1143000" indent="-228600">
                <a:defRPr sz="1600">
                  <a:solidFill>
                    <a:srgbClr val="000000"/>
                  </a:solidFill>
                  <a:latin typeface="Verdana" panose="020B0604030504040204" pitchFamily="34" charset="0"/>
                  <a:cs typeface="Arial" panose="020B0604020202020204" pitchFamily="34" charset="0"/>
                </a:defRPr>
              </a:lvl3pPr>
              <a:lvl4pPr marL="1600200" indent="-228600">
                <a:defRPr sz="1600">
                  <a:solidFill>
                    <a:srgbClr val="000000"/>
                  </a:solidFill>
                  <a:latin typeface="Verdana" panose="020B0604030504040204" pitchFamily="34" charset="0"/>
                  <a:cs typeface="Arial" panose="020B0604020202020204" pitchFamily="34" charset="0"/>
                </a:defRPr>
              </a:lvl4pPr>
              <a:lvl5pPr marL="2057400" indent="-22860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de-DE" altLang="en-US" sz="1800" b="1" i="0" u="none" strike="noStrike" kern="0" cap="none" spc="0" normalizeH="0" baseline="0" noProof="0" smtClean="0">
                <a:ln>
                  <a:noFill/>
                </a:ln>
                <a:solidFill>
                  <a:srgbClr val="FF0000"/>
                </a:solidFill>
                <a:effectLst/>
                <a:uLnTx/>
                <a:uFillTx/>
                <a:latin typeface="Calibri" panose="020F0502020204030204" pitchFamily="34" charset="0"/>
                <a:cs typeface="Arial" panose="020B0604020202020204" pitchFamily="34" charset="0"/>
              </a:endParaRPr>
            </a:p>
          </p:txBody>
        </p:sp>
        <p:cxnSp>
          <p:nvCxnSpPr>
            <p:cNvPr id="7" name="Gerade Verbindung mit Pfeil 6"/>
            <p:cNvCxnSpPr>
              <a:cxnSpLocks noChangeShapeType="1"/>
              <a:stCxn id="6" idx="0"/>
            </p:cNvCxnSpPr>
            <p:nvPr/>
          </p:nvCxnSpPr>
          <p:spPr bwMode="auto">
            <a:xfrm flipH="1" flipV="1">
              <a:off x="4247287" y="2271426"/>
              <a:ext cx="7937" cy="714375"/>
            </a:xfrm>
            <a:prstGeom prst="straightConnector1">
              <a:avLst/>
            </a:prstGeom>
            <a:noFill/>
            <a:ln w="57150" algn="ctr">
              <a:solidFill>
                <a:srgbClr val="00B050"/>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 name="Gruppieren 7"/>
            <p:cNvGrpSpPr>
              <a:grpSpLocks/>
            </p:cNvGrpSpPr>
            <p:nvPr/>
          </p:nvGrpSpPr>
          <p:grpSpPr bwMode="auto">
            <a:xfrm>
              <a:off x="6204721" y="1536855"/>
              <a:ext cx="1014413" cy="949325"/>
              <a:chOff x="6106601" y="1400228"/>
              <a:chExt cx="1087002" cy="950692"/>
            </a:xfrm>
          </p:grpSpPr>
          <p:sp>
            <p:nvSpPr>
              <p:cNvPr id="25" name="Textfeld 9"/>
              <p:cNvSpPr txBox="1">
                <a:spLocks noChangeArrowheads="1"/>
              </p:cNvSpPr>
              <p:nvPr/>
            </p:nvSpPr>
            <p:spPr bwMode="auto">
              <a:xfrm>
                <a:off x="6106601" y="2073635"/>
                <a:ext cx="992056" cy="277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100"/>
                  </a:lnSpc>
                  <a:spcAft>
                    <a:spcPts val="900"/>
                  </a:spcAft>
                  <a:buClr>
                    <a:srgbClr val="000000"/>
                  </a:buClr>
                  <a:defRPr sz="1500">
                    <a:solidFill>
                      <a:schemeClr val="tx1"/>
                    </a:solidFill>
                    <a:latin typeface="Verdana" panose="020B0604030504040204" pitchFamily="34" charset="0"/>
                    <a:cs typeface="Arial" panose="020B0604020202020204" pitchFamily="34" charset="0"/>
                  </a:defRPr>
                </a:lvl1pPr>
                <a:lvl2pPr marL="742950" indent="-285750">
                  <a:lnSpc>
                    <a:spcPts val="1800"/>
                  </a:lnSpc>
                  <a:spcAft>
                    <a:spcPts val="600"/>
                  </a:spcAft>
                  <a:buClr>
                    <a:schemeClr val="tx1"/>
                  </a:buClr>
                  <a:buChar char="•"/>
                  <a:defRPr sz="1300">
                    <a:solidFill>
                      <a:schemeClr val="tx1"/>
                    </a:solidFill>
                    <a:latin typeface="Verdana" panose="020B0604030504040204" pitchFamily="34" charset="0"/>
                    <a:cs typeface="Arial" panose="020B0604020202020204" pitchFamily="34" charset="0"/>
                  </a:defRPr>
                </a:lvl2pPr>
                <a:lvl3pPr marL="1143000" indent="-228600">
                  <a:lnSpc>
                    <a:spcPts val="1800"/>
                  </a:lnSpc>
                  <a:spcAft>
                    <a:spcPts val="450"/>
                  </a:spcAft>
                  <a:buClr>
                    <a:schemeClr val="tx1"/>
                  </a:buClr>
                  <a:buFont typeface="Verdana" panose="020B0604030504040204" pitchFamily="34" charset="0"/>
                  <a:buChar char="–"/>
                  <a:defRPr sz="1200">
                    <a:solidFill>
                      <a:schemeClr val="tx1"/>
                    </a:solidFill>
                    <a:latin typeface="Verdana" panose="020B0604030504040204" pitchFamily="34" charset="0"/>
                    <a:cs typeface="Arial" panose="020B0604020202020204" pitchFamily="34" charset="0"/>
                  </a:defRPr>
                </a:lvl3pPr>
                <a:lvl4pPr marL="1600200" indent="-228600">
                  <a:lnSpc>
                    <a:spcPts val="1500"/>
                  </a:lnSpc>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4pPr>
                <a:lvl5pPr marL="2057400" indent="-228600">
                  <a:lnSpc>
                    <a:spcPts val="1500"/>
                  </a:lnSpc>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9pPr>
              </a:lstStyle>
              <a:p>
                <a:pPr marL="0" marR="0" lvl="0" indent="0" algn="l" defTabSz="914400" eaLnBrk="1" fontAlgn="auto" latinLnBrk="0" hangingPunct="1">
                  <a:lnSpc>
                    <a:spcPct val="100000"/>
                  </a:lnSpc>
                  <a:spcBef>
                    <a:spcPts val="0"/>
                  </a:spcBef>
                  <a:spcAft>
                    <a:spcPct val="0"/>
                  </a:spcAft>
                  <a:buClrTx/>
                  <a:buSzTx/>
                  <a:buFontTx/>
                  <a:buNone/>
                  <a:tabLst/>
                  <a:defRPr/>
                </a:pPr>
                <a:r>
                  <a:rPr kumimoji="0" lang="en-GB" altLang="en-US" sz="1200" b="0" i="0" u="none" strike="noStrike" kern="0" cap="none" spc="0" normalizeH="0" baseline="0" noProof="0" smtClean="0">
                    <a:ln>
                      <a:noFill/>
                    </a:ln>
                    <a:solidFill>
                      <a:srgbClr val="000000"/>
                    </a:solidFill>
                    <a:effectLst/>
                    <a:uLnTx/>
                    <a:uFillTx/>
                    <a:latin typeface="Verdana" panose="020B0604030504040204" pitchFamily="34" charset="0"/>
                    <a:cs typeface="Arial" panose="020B0604020202020204" pitchFamily="34" charset="0"/>
                  </a:rPr>
                  <a:t>“Dataset”</a:t>
                </a:r>
              </a:p>
            </p:txBody>
          </p:sp>
          <p:sp>
            <p:nvSpPr>
              <p:cNvPr id="26" name="Würfel 1"/>
              <p:cNvSpPr>
                <a:spLocks noChangeArrowheads="1"/>
              </p:cNvSpPr>
              <p:nvPr/>
            </p:nvSpPr>
            <p:spPr bwMode="auto">
              <a:xfrm>
                <a:off x="6253910" y="1400228"/>
                <a:ext cx="939693" cy="644778"/>
              </a:xfrm>
              <a:prstGeom prst="cube">
                <a:avLst>
                  <a:gd name="adj" fmla="val 25000"/>
                </a:avLst>
              </a:prstGeom>
              <a:solidFill>
                <a:srgbClr val="E98300"/>
              </a:solidFill>
              <a:ln w="9525" algn="ctr">
                <a:solidFill>
                  <a:srgbClr val="000000"/>
                </a:solidFill>
                <a:round/>
                <a:headEnd/>
                <a:tailEnd type="triangle" w="lg" len="med"/>
              </a:ln>
            </p:spPr>
            <p:txBody>
              <a:bodyPr lIns="72000" tIns="72000" rIns="72000" bIns="72000" anchor="ctr">
                <a:spAutoFit/>
              </a:bodyPr>
              <a:lstStyle>
                <a:lvl1pPr>
                  <a:lnSpc>
                    <a:spcPts val="2100"/>
                  </a:lnSpc>
                  <a:spcAft>
                    <a:spcPts val="900"/>
                  </a:spcAft>
                  <a:buClr>
                    <a:srgbClr val="000000"/>
                  </a:buClr>
                  <a:defRPr sz="1500">
                    <a:solidFill>
                      <a:schemeClr val="tx1"/>
                    </a:solidFill>
                    <a:latin typeface="Verdana" panose="020B0604030504040204" pitchFamily="34" charset="0"/>
                    <a:cs typeface="Arial" panose="020B0604020202020204" pitchFamily="34" charset="0"/>
                  </a:defRPr>
                </a:lvl1pPr>
                <a:lvl2pPr marL="742950" indent="-285750">
                  <a:lnSpc>
                    <a:spcPts val="1800"/>
                  </a:lnSpc>
                  <a:spcAft>
                    <a:spcPts val="600"/>
                  </a:spcAft>
                  <a:buClr>
                    <a:schemeClr val="tx1"/>
                  </a:buClr>
                  <a:buChar char="•"/>
                  <a:defRPr sz="1300">
                    <a:solidFill>
                      <a:schemeClr val="tx1"/>
                    </a:solidFill>
                    <a:latin typeface="Verdana" panose="020B0604030504040204" pitchFamily="34" charset="0"/>
                    <a:cs typeface="Arial" panose="020B0604020202020204" pitchFamily="34" charset="0"/>
                  </a:defRPr>
                </a:lvl2pPr>
                <a:lvl3pPr marL="1143000" indent="-228600">
                  <a:lnSpc>
                    <a:spcPts val="1800"/>
                  </a:lnSpc>
                  <a:spcAft>
                    <a:spcPts val="450"/>
                  </a:spcAft>
                  <a:buClr>
                    <a:schemeClr val="tx1"/>
                  </a:buClr>
                  <a:buFont typeface="Verdana" panose="020B0604030504040204" pitchFamily="34" charset="0"/>
                  <a:buChar char="–"/>
                  <a:defRPr sz="1200">
                    <a:solidFill>
                      <a:schemeClr val="tx1"/>
                    </a:solidFill>
                    <a:latin typeface="Verdana" panose="020B0604030504040204" pitchFamily="34" charset="0"/>
                    <a:cs typeface="Arial" panose="020B0604020202020204" pitchFamily="34" charset="0"/>
                  </a:defRPr>
                </a:lvl3pPr>
                <a:lvl4pPr marL="1600200" indent="-228600">
                  <a:lnSpc>
                    <a:spcPts val="1500"/>
                  </a:lnSpc>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4pPr>
                <a:lvl5pPr marL="2057400" indent="-228600">
                  <a:lnSpc>
                    <a:spcPts val="1500"/>
                  </a:lnSpc>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9pPr>
              </a:lstStyle>
              <a:p>
                <a:pPr marL="0" marR="0" lvl="0" indent="0" defTabSz="914400" eaLnBrk="1" fontAlgn="auto" latinLnBrk="0" hangingPunct="1">
                  <a:lnSpc>
                    <a:spcPct val="120000"/>
                  </a:lnSpc>
                  <a:spcBef>
                    <a:spcPts val="0"/>
                  </a:spcBef>
                  <a:spcAft>
                    <a:spcPct val="0"/>
                  </a:spcAft>
                  <a:buClrTx/>
                  <a:buSzTx/>
                  <a:buFontTx/>
                  <a:buNone/>
                  <a:tabLst/>
                  <a:defRPr/>
                </a:pPr>
                <a:endParaRPr kumimoji="0" lang="en-US" altLang="en-US" sz="1600" b="0" i="0" u="none" strike="noStrike" kern="0" cap="none" spc="0" normalizeH="0" baseline="0" noProof="0" smtClean="0">
                  <a:ln>
                    <a:noFill/>
                  </a:ln>
                  <a:solidFill>
                    <a:srgbClr val="000000"/>
                  </a:solidFill>
                  <a:effectLst/>
                  <a:uLnTx/>
                  <a:uFillTx/>
                  <a:latin typeface="Verdana" panose="020B0604030504040204" pitchFamily="34" charset="0"/>
                  <a:cs typeface="Arial" panose="020B0604020202020204" pitchFamily="34" charset="0"/>
                </a:endParaRPr>
              </a:p>
            </p:txBody>
          </p:sp>
        </p:grpSp>
        <p:grpSp>
          <p:nvGrpSpPr>
            <p:cNvPr id="10" name="Gruppieren 9">
              <a:extLst/>
            </p:cNvPr>
            <p:cNvGrpSpPr/>
            <p:nvPr/>
          </p:nvGrpSpPr>
          <p:grpSpPr>
            <a:xfrm>
              <a:off x="467544" y="977747"/>
              <a:ext cx="2551686" cy="2952328"/>
              <a:chOff x="467544" y="977747"/>
              <a:chExt cx="2551686" cy="2952328"/>
            </a:xfrm>
            <a:solidFill>
              <a:srgbClr val="E1E3F2">
                <a:alpha val="22000"/>
              </a:srgbClr>
            </a:solidFill>
          </p:grpSpPr>
          <p:grpSp>
            <p:nvGrpSpPr>
              <p:cNvPr id="16" name="Gruppieren 15">
                <a:extLst/>
              </p:cNvPr>
              <p:cNvGrpSpPr/>
              <p:nvPr/>
            </p:nvGrpSpPr>
            <p:grpSpPr>
              <a:xfrm>
                <a:off x="467544" y="977747"/>
                <a:ext cx="2551686" cy="2952328"/>
                <a:chOff x="467544" y="977747"/>
                <a:chExt cx="2551686" cy="2952328"/>
              </a:xfrm>
              <a:grpFill/>
            </p:grpSpPr>
            <p:sp>
              <p:nvSpPr>
                <p:cNvPr id="18" name="Rechteck 17">
                  <a:extLst/>
                </p:cNvPr>
                <p:cNvSpPr/>
                <p:nvPr/>
              </p:nvSpPr>
              <p:spPr bwMode="auto">
                <a:xfrm>
                  <a:off x="467544" y="977747"/>
                  <a:ext cx="2551686" cy="2952328"/>
                </a:xfrm>
                <a:prstGeom prst="rect">
                  <a:avLst/>
                </a:prstGeom>
                <a:grpFill/>
                <a:ln w="9525" cap="flat" cmpd="sng" algn="ctr">
                  <a:solidFill>
                    <a:srgbClr val="000000"/>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spAutoFit/>
                </a:bodyP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000000"/>
                    </a:solidFill>
                    <a:effectLst/>
                    <a:uLnTx/>
                    <a:uFillTx/>
                    <a:latin typeface="Verdana" panose="020B0604030504040204" pitchFamily="34" charset="0"/>
                    <a:cs typeface="Arial" charset="0"/>
                  </a:endParaRPr>
                </a:p>
              </p:txBody>
            </p:sp>
            <p:grpSp>
              <p:nvGrpSpPr>
                <p:cNvPr id="19" name="Gruppieren 18">
                  <a:extLst/>
                </p:cNvPr>
                <p:cNvGrpSpPr>
                  <a:grpSpLocks/>
                </p:cNvGrpSpPr>
                <p:nvPr/>
              </p:nvGrpSpPr>
              <p:grpSpPr bwMode="auto">
                <a:xfrm>
                  <a:off x="683021" y="1156068"/>
                  <a:ext cx="1944763" cy="2312701"/>
                  <a:chOff x="754884" y="1015962"/>
                  <a:chExt cx="1944962" cy="2313723"/>
                </a:xfrm>
                <a:grpFill/>
              </p:grpSpPr>
              <p:pic>
                <p:nvPicPr>
                  <p:cNvPr id="20" name="Picture 4" descr="j0433943">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7969" y="1015962"/>
                    <a:ext cx="703263" cy="5262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1" name="Picture 2" descr="Computer, Datenbank, Netzwerk, Server">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3509" y="2130473"/>
                    <a:ext cx="636049" cy="7828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2" name="Rechteck 18">
                    <a:extLst/>
                  </p:cNvPr>
                  <p:cNvSpPr>
                    <a:spLocks noChangeArrowheads="1"/>
                  </p:cNvSpPr>
                  <p:nvPr/>
                </p:nvSpPr>
                <p:spPr bwMode="auto">
                  <a:xfrm>
                    <a:off x="754884" y="1712058"/>
                    <a:ext cx="1944962" cy="2309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100"/>
                      </a:lnSpc>
                      <a:spcAft>
                        <a:spcPts val="900"/>
                      </a:spcAft>
                      <a:buClr>
                        <a:srgbClr val="000000"/>
                      </a:buClr>
                      <a:defRPr sz="1500">
                        <a:solidFill>
                          <a:schemeClr val="tx1"/>
                        </a:solidFill>
                        <a:latin typeface="Verdana" pitchFamily="34" charset="0"/>
                        <a:cs typeface="Arial" charset="0"/>
                      </a:defRPr>
                    </a:lvl1pPr>
                    <a:lvl2pPr marL="742950" indent="-285750">
                      <a:lnSpc>
                        <a:spcPts val="1800"/>
                      </a:lnSpc>
                      <a:spcAft>
                        <a:spcPts val="600"/>
                      </a:spcAft>
                      <a:buClr>
                        <a:schemeClr val="tx1"/>
                      </a:buClr>
                      <a:buChar char="•"/>
                      <a:defRPr sz="1300">
                        <a:solidFill>
                          <a:schemeClr val="tx1"/>
                        </a:solidFill>
                        <a:latin typeface="Verdana" pitchFamily="34" charset="0"/>
                        <a:cs typeface="Arial" charset="0"/>
                      </a:defRPr>
                    </a:lvl2pPr>
                    <a:lvl3pPr marL="1143000" indent="-228600">
                      <a:lnSpc>
                        <a:spcPts val="1800"/>
                      </a:lnSpc>
                      <a:spcAft>
                        <a:spcPts val="450"/>
                      </a:spcAft>
                      <a:buClr>
                        <a:schemeClr val="tx1"/>
                      </a:buClr>
                      <a:buFont typeface="Verdana" pitchFamily="34" charset="0"/>
                      <a:buChar char="–"/>
                      <a:defRPr sz="1200">
                        <a:solidFill>
                          <a:schemeClr val="tx1"/>
                        </a:solidFill>
                        <a:latin typeface="Verdana" pitchFamily="34" charset="0"/>
                        <a:cs typeface="Arial" charset="0"/>
                      </a:defRPr>
                    </a:lvl3pPr>
                    <a:lvl4pPr marL="1600200" indent="-228600">
                      <a:lnSpc>
                        <a:spcPts val="1500"/>
                      </a:lnSpc>
                      <a:spcAft>
                        <a:spcPts val="450"/>
                      </a:spcAft>
                      <a:buClr>
                        <a:schemeClr val="tx1"/>
                      </a:buClr>
                      <a:buFont typeface="Verdana" pitchFamily="34" charset="0"/>
                      <a:buChar char="•"/>
                      <a:defRPr sz="1000">
                        <a:solidFill>
                          <a:schemeClr val="tx1"/>
                        </a:solidFill>
                        <a:latin typeface="Verdana" pitchFamily="34" charset="0"/>
                        <a:cs typeface="Arial" charset="0"/>
                      </a:defRPr>
                    </a:lvl4pPr>
                    <a:lvl5pPr marL="2057400" indent="-228600">
                      <a:lnSpc>
                        <a:spcPts val="1500"/>
                      </a:lnSpc>
                      <a:spcAft>
                        <a:spcPts val="450"/>
                      </a:spcAft>
                      <a:buClr>
                        <a:schemeClr val="tx1"/>
                      </a:buClr>
                      <a:buFont typeface="Verdana" pitchFamily="34" charset="0"/>
                      <a:buChar char="–"/>
                      <a:defRPr sz="1000">
                        <a:solidFill>
                          <a:schemeClr val="tx1"/>
                        </a:solidFill>
                        <a:latin typeface="Verdana" pitchFamily="34" charset="0"/>
                        <a:cs typeface="Arial" charset="0"/>
                      </a:defRPr>
                    </a:lvl5pPr>
                    <a:lvl6pPr marL="25146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6pPr>
                    <a:lvl7pPr marL="29718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7pPr>
                    <a:lvl8pPr marL="34290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8pPr>
                    <a:lvl9pPr marL="38862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9pPr>
                  </a:lstStyle>
                  <a:p>
                    <a:pPr marL="0" marR="0" lvl="0" indent="0" algn="l" defTabSz="914400" eaLnBrk="1" fontAlgn="auto" latinLnBrk="0" hangingPunct="1">
                      <a:lnSpc>
                        <a:spcPct val="100000"/>
                      </a:lnSpc>
                      <a:spcBef>
                        <a:spcPts val="0"/>
                      </a:spcBef>
                      <a:spcAft>
                        <a:spcPct val="0"/>
                      </a:spcAft>
                      <a:buClrTx/>
                      <a:buSzTx/>
                      <a:buFontTx/>
                      <a:buNone/>
                      <a:tabLst/>
                      <a:defRPr/>
                    </a:pPr>
                    <a:r>
                      <a:rPr kumimoji="0" lang="de-DE" altLang="en-US" sz="900" b="1" i="0" u="none" strike="noStrike" kern="0" cap="none" spc="0" normalizeH="0" baseline="0" noProof="0" dirty="0" err="1">
                        <a:ln>
                          <a:noFill/>
                        </a:ln>
                        <a:solidFill>
                          <a:srgbClr val="000000"/>
                        </a:solidFill>
                        <a:effectLst/>
                        <a:uLnTx/>
                        <a:uFillTx/>
                        <a:latin typeface="Verdana" pitchFamily="34" charset="0"/>
                        <a:cs typeface="Arial" charset="0"/>
                      </a:rPr>
                      <a:t>manual</a:t>
                    </a:r>
                    <a:r>
                      <a:rPr kumimoji="0" lang="de-DE" altLang="en-US" sz="900" b="1" i="0" u="none" strike="noStrike" kern="0" cap="none" spc="0" normalizeH="0" baseline="0" noProof="0" dirty="0">
                        <a:ln>
                          <a:noFill/>
                        </a:ln>
                        <a:solidFill>
                          <a:srgbClr val="000000"/>
                        </a:solidFill>
                        <a:effectLst/>
                        <a:uLnTx/>
                        <a:uFillTx/>
                        <a:latin typeface="Verdana" pitchFamily="34" charset="0"/>
                        <a:cs typeface="Arial" charset="0"/>
                      </a:rPr>
                      <a:t> </a:t>
                    </a:r>
                    <a:r>
                      <a:rPr kumimoji="0" lang="de-DE" altLang="en-US" sz="900" b="1" i="0" u="none" strike="noStrike" kern="0" cap="none" spc="0" normalizeH="0" baseline="0" noProof="0" dirty="0" err="1">
                        <a:ln>
                          <a:noFill/>
                        </a:ln>
                        <a:solidFill>
                          <a:srgbClr val="000000"/>
                        </a:solidFill>
                        <a:effectLst/>
                        <a:uLnTx/>
                        <a:uFillTx/>
                        <a:latin typeface="Verdana" pitchFamily="34" charset="0"/>
                        <a:cs typeface="Arial" charset="0"/>
                      </a:rPr>
                      <a:t>data</a:t>
                    </a:r>
                    <a:r>
                      <a:rPr kumimoji="0" lang="de-DE" altLang="en-US" sz="900" b="1" i="0" u="none" strike="noStrike" kern="0" cap="none" spc="0" normalizeH="0" baseline="0" noProof="0" dirty="0">
                        <a:ln>
                          <a:noFill/>
                        </a:ln>
                        <a:solidFill>
                          <a:srgbClr val="000000"/>
                        </a:solidFill>
                        <a:effectLst/>
                        <a:uLnTx/>
                        <a:uFillTx/>
                        <a:latin typeface="Verdana" pitchFamily="34" charset="0"/>
                        <a:cs typeface="Arial" charset="0"/>
                      </a:rPr>
                      <a:t> </a:t>
                    </a:r>
                    <a:r>
                      <a:rPr kumimoji="0" lang="de-DE" altLang="en-US" sz="900" b="1" i="0" u="none" strike="noStrike" kern="0" cap="none" spc="0" normalizeH="0" baseline="0" noProof="0" dirty="0" err="1">
                        <a:ln>
                          <a:noFill/>
                        </a:ln>
                        <a:solidFill>
                          <a:srgbClr val="000000"/>
                        </a:solidFill>
                        <a:effectLst/>
                        <a:uLnTx/>
                        <a:uFillTx/>
                        <a:latin typeface="Verdana" pitchFamily="34" charset="0"/>
                        <a:cs typeface="Arial" charset="0"/>
                      </a:rPr>
                      <a:t>entry</a:t>
                    </a:r>
                    <a:r>
                      <a:rPr kumimoji="0" lang="de-DE" altLang="en-US" sz="900" b="1" i="0" u="none" strike="noStrike" kern="0" cap="none" spc="0" normalizeH="0" baseline="0" noProof="0" dirty="0">
                        <a:ln>
                          <a:noFill/>
                        </a:ln>
                        <a:solidFill>
                          <a:srgbClr val="000000"/>
                        </a:solidFill>
                        <a:effectLst/>
                        <a:uLnTx/>
                        <a:uFillTx/>
                        <a:latin typeface="Verdana" pitchFamily="34" charset="0"/>
                        <a:cs typeface="Arial" charset="0"/>
                      </a:rPr>
                      <a:t> /update</a:t>
                    </a:r>
                  </a:p>
                </p:txBody>
              </p:sp>
              <p:sp>
                <p:nvSpPr>
                  <p:cNvPr id="23" name="Textfeld 45">
                    <a:extLst/>
                  </p:cNvPr>
                  <p:cNvSpPr txBox="1">
                    <a:spLocks noChangeArrowheads="1"/>
                  </p:cNvSpPr>
                  <p:nvPr/>
                </p:nvSpPr>
                <p:spPr bwMode="auto">
                  <a:xfrm>
                    <a:off x="754884" y="2941716"/>
                    <a:ext cx="1749425" cy="387969"/>
                  </a:xfrm>
                  <a:prstGeom prst="rect">
                    <a:avLst/>
                  </a:prstGeom>
                  <a:solidFill>
                    <a:srgbClr val="E1E3F2">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100"/>
                      </a:lnSpc>
                      <a:spcAft>
                        <a:spcPts val="900"/>
                      </a:spcAft>
                      <a:buClr>
                        <a:srgbClr val="000000"/>
                      </a:buClr>
                      <a:defRPr sz="1500">
                        <a:solidFill>
                          <a:schemeClr val="tx1"/>
                        </a:solidFill>
                        <a:latin typeface="Verdana" pitchFamily="34" charset="0"/>
                        <a:cs typeface="Arial" charset="0"/>
                      </a:defRPr>
                    </a:lvl1pPr>
                    <a:lvl2pPr marL="742950" indent="-285750">
                      <a:lnSpc>
                        <a:spcPts val="1800"/>
                      </a:lnSpc>
                      <a:spcAft>
                        <a:spcPts val="600"/>
                      </a:spcAft>
                      <a:buClr>
                        <a:schemeClr val="tx1"/>
                      </a:buClr>
                      <a:buChar char="•"/>
                      <a:defRPr sz="1300">
                        <a:solidFill>
                          <a:schemeClr val="tx1"/>
                        </a:solidFill>
                        <a:latin typeface="Verdana" pitchFamily="34" charset="0"/>
                        <a:cs typeface="Arial" charset="0"/>
                      </a:defRPr>
                    </a:lvl2pPr>
                    <a:lvl3pPr marL="1143000" indent="-228600">
                      <a:lnSpc>
                        <a:spcPts val="1800"/>
                      </a:lnSpc>
                      <a:spcAft>
                        <a:spcPts val="450"/>
                      </a:spcAft>
                      <a:buClr>
                        <a:schemeClr val="tx1"/>
                      </a:buClr>
                      <a:buFont typeface="Verdana" pitchFamily="34" charset="0"/>
                      <a:buChar char="–"/>
                      <a:defRPr sz="1200">
                        <a:solidFill>
                          <a:schemeClr val="tx1"/>
                        </a:solidFill>
                        <a:latin typeface="Verdana" pitchFamily="34" charset="0"/>
                        <a:cs typeface="Arial" charset="0"/>
                      </a:defRPr>
                    </a:lvl3pPr>
                    <a:lvl4pPr marL="1600200" indent="-228600">
                      <a:lnSpc>
                        <a:spcPts val="1500"/>
                      </a:lnSpc>
                      <a:spcAft>
                        <a:spcPts val="450"/>
                      </a:spcAft>
                      <a:buClr>
                        <a:schemeClr val="tx1"/>
                      </a:buClr>
                      <a:buFont typeface="Verdana" pitchFamily="34" charset="0"/>
                      <a:buChar char="•"/>
                      <a:defRPr sz="1000">
                        <a:solidFill>
                          <a:schemeClr val="tx1"/>
                        </a:solidFill>
                        <a:latin typeface="Verdana" pitchFamily="34" charset="0"/>
                        <a:cs typeface="Arial" charset="0"/>
                      </a:defRPr>
                    </a:lvl4pPr>
                    <a:lvl5pPr marL="2057400" indent="-228600">
                      <a:lnSpc>
                        <a:spcPts val="1500"/>
                      </a:lnSpc>
                      <a:spcAft>
                        <a:spcPts val="450"/>
                      </a:spcAft>
                      <a:buClr>
                        <a:schemeClr val="tx1"/>
                      </a:buClr>
                      <a:buFont typeface="Verdana" pitchFamily="34" charset="0"/>
                      <a:buChar char="–"/>
                      <a:defRPr sz="1000">
                        <a:solidFill>
                          <a:schemeClr val="tx1"/>
                        </a:solidFill>
                        <a:latin typeface="Verdana" pitchFamily="34" charset="0"/>
                        <a:cs typeface="Arial" charset="0"/>
                      </a:defRPr>
                    </a:lvl5pPr>
                    <a:lvl6pPr marL="25146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6pPr>
                    <a:lvl7pPr marL="29718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7pPr>
                    <a:lvl8pPr marL="34290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8pPr>
                    <a:lvl9pPr marL="38862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9pPr>
                  </a:lstStyle>
                  <a:p>
                    <a:pPr marL="0" marR="0" lvl="0" indent="0" defTabSz="914400" eaLnBrk="1" fontAlgn="auto" latinLnBrk="0" hangingPunct="1">
                      <a:lnSpc>
                        <a:spcPct val="120000"/>
                      </a:lnSpc>
                      <a:spcBef>
                        <a:spcPts val="0"/>
                      </a:spcBef>
                      <a:spcAft>
                        <a:spcPct val="0"/>
                      </a:spcAft>
                      <a:buClrTx/>
                      <a:buSzTx/>
                      <a:buFontTx/>
                      <a:buNone/>
                      <a:tabLst/>
                      <a:defRPr/>
                    </a:pPr>
                    <a:r>
                      <a:rPr kumimoji="0" lang="de-DE" altLang="en-US" sz="800" b="1" i="0" u="none" strike="noStrike" kern="0" cap="none" spc="0" normalizeH="0" baseline="0" noProof="0" dirty="0">
                        <a:ln>
                          <a:noFill/>
                        </a:ln>
                        <a:solidFill>
                          <a:srgbClr val="000000"/>
                        </a:solidFill>
                        <a:effectLst/>
                        <a:uLnTx/>
                        <a:uFillTx/>
                        <a:latin typeface="Verdana" pitchFamily="34" charset="0"/>
                        <a:cs typeface="Arial" charset="0"/>
                      </a:rPr>
                      <a:t> IT </a:t>
                    </a:r>
                    <a:r>
                      <a:rPr kumimoji="0" lang="de-DE" altLang="en-US" sz="800" b="1" i="0" u="none" strike="noStrike" kern="0" cap="none" spc="0" normalizeH="0" baseline="0" noProof="0" dirty="0" err="1">
                        <a:ln>
                          <a:noFill/>
                        </a:ln>
                        <a:solidFill>
                          <a:srgbClr val="000000"/>
                        </a:solidFill>
                        <a:effectLst/>
                        <a:uLnTx/>
                        <a:uFillTx/>
                        <a:latin typeface="Verdana" pitchFamily="34" charset="0"/>
                        <a:cs typeface="Arial" charset="0"/>
                      </a:rPr>
                      <a:t>supported</a:t>
                    </a:r>
                    <a:r>
                      <a:rPr kumimoji="0" lang="de-DE" altLang="en-US" sz="800" b="1" i="0" u="none" strike="noStrike" kern="0" cap="none" spc="0" normalizeH="0" baseline="0" noProof="0" dirty="0">
                        <a:ln>
                          <a:noFill/>
                        </a:ln>
                        <a:solidFill>
                          <a:srgbClr val="000000"/>
                        </a:solidFill>
                        <a:effectLst/>
                        <a:uLnTx/>
                        <a:uFillTx/>
                        <a:latin typeface="Verdana" pitchFamily="34" charset="0"/>
                        <a:cs typeface="Arial" charset="0"/>
                      </a:rPr>
                      <a:t> </a:t>
                    </a:r>
                    <a:r>
                      <a:rPr kumimoji="0" lang="de-DE" altLang="en-US" sz="800" b="1" i="0" u="none" strike="noStrike" kern="0" cap="none" spc="0" normalizeH="0" baseline="0" noProof="0" dirty="0" err="1">
                        <a:ln>
                          <a:noFill/>
                        </a:ln>
                        <a:solidFill>
                          <a:srgbClr val="000000"/>
                        </a:solidFill>
                        <a:effectLst/>
                        <a:uLnTx/>
                        <a:uFillTx/>
                        <a:latin typeface="Verdana" pitchFamily="34" charset="0"/>
                        <a:cs typeface="Arial" charset="0"/>
                      </a:rPr>
                      <a:t>data</a:t>
                    </a:r>
                    <a:r>
                      <a:rPr kumimoji="0" lang="de-DE" altLang="en-US" sz="800" b="1" i="0" u="none" strike="noStrike" kern="0" cap="none" spc="0" normalizeH="0" baseline="0" noProof="0" dirty="0">
                        <a:ln>
                          <a:noFill/>
                        </a:ln>
                        <a:solidFill>
                          <a:srgbClr val="000000"/>
                        </a:solidFill>
                        <a:effectLst/>
                        <a:uLnTx/>
                        <a:uFillTx/>
                        <a:latin typeface="Verdana" pitchFamily="34" charset="0"/>
                        <a:cs typeface="Arial" charset="0"/>
                      </a:rPr>
                      <a:t> </a:t>
                    </a:r>
                    <a:r>
                      <a:rPr kumimoji="0" lang="de-DE" altLang="en-US" sz="800" b="1" i="0" u="none" strike="noStrike" kern="0" cap="none" spc="0" normalizeH="0" baseline="0" noProof="0" dirty="0" err="1">
                        <a:ln>
                          <a:noFill/>
                        </a:ln>
                        <a:solidFill>
                          <a:srgbClr val="000000"/>
                        </a:solidFill>
                        <a:effectLst/>
                        <a:uLnTx/>
                        <a:uFillTx/>
                        <a:latin typeface="Verdana" pitchFamily="34" charset="0"/>
                        <a:cs typeface="Arial" charset="0"/>
                      </a:rPr>
                      <a:t>upload</a:t>
                    </a:r>
                    <a:r>
                      <a:rPr kumimoji="0" lang="de-DE" altLang="en-US" sz="800" b="1" i="0" u="none" strike="noStrike" kern="0" cap="none" spc="0" normalizeH="0" baseline="0" noProof="0" dirty="0">
                        <a:ln>
                          <a:noFill/>
                        </a:ln>
                        <a:solidFill>
                          <a:srgbClr val="000000"/>
                        </a:solidFill>
                        <a:effectLst/>
                        <a:uLnTx/>
                        <a:uFillTx/>
                        <a:latin typeface="Verdana" pitchFamily="34" charset="0"/>
                        <a:cs typeface="Arial" charset="0"/>
                      </a:rPr>
                      <a:t> </a:t>
                    </a:r>
                    <a:r>
                      <a:rPr kumimoji="0" lang="de-DE" altLang="en-US" sz="800" b="1" i="0" u="none" strike="noStrike" kern="0" cap="none" spc="0" normalizeH="0" baseline="0" noProof="0" dirty="0" err="1">
                        <a:ln>
                          <a:noFill/>
                        </a:ln>
                        <a:solidFill>
                          <a:srgbClr val="000000"/>
                        </a:solidFill>
                        <a:effectLst/>
                        <a:uLnTx/>
                        <a:uFillTx/>
                        <a:latin typeface="Verdana" pitchFamily="34" charset="0"/>
                        <a:cs typeface="Arial" charset="0"/>
                      </a:rPr>
                      <a:t>anticipated</a:t>
                    </a:r>
                    <a:endParaRPr kumimoji="0" lang="de-DE" altLang="en-US" sz="800" b="1" i="0" u="none" strike="noStrike" kern="0" cap="none" spc="0" normalizeH="0" baseline="0" noProof="0" dirty="0">
                      <a:ln>
                        <a:noFill/>
                      </a:ln>
                      <a:solidFill>
                        <a:srgbClr val="000000"/>
                      </a:solidFill>
                      <a:effectLst/>
                      <a:uLnTx/>
                      <a:uFillTx/>
                      <a:latin typeface="Verdana" pitchFamily="34" charset="0"/>
                      <a:cs typeface="Arial" charset="0"/>
                    </a:endParaRPr>
                  </a:p>
                </p:txBody>
              </p:sp>
              <p:pic>
                <p:nvPicPr>
                  <p:cNvPr id="24" name="Picture 4" descr="j0433943">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831" y="1185802"/>
                    <a:ext cx="701675" cy="5262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17" name="Textfeld 16">
                <a:extLst/>
              </p:cNvPr>
              <p:cNvSpPr txBox="1"/>
              <p:nvPr/>
            </p:nvSpPr>
            <p:spPr>
              <a:xfrm>
                <a:off x="531075" y="3520372"/>
                <a:ext cx="1665649" cy="338554"/>
              </a:xfrm>
              <a:prstGeom prst="rect">
                <a:avLst/>
              </a:prstGeom>
              <a:solidFill>
                <a:srgbClr val="E1E3F2">
                  <a:alpha val="0"/>
                </a:srgbClr>
              </a:solidFill>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Verdana" panose="020B0604030504040204" pitchFamily="34" charset="0"/>
                    <a:cs typeface="Arial" charset="0"/>
                  </a:rPr>
                  <a:t>applicant level</a:t>
                </a:r>
              </a:p>
            </p:txBody>
          </p:sp>
        </p:grpSp>
        <p:cxnSp>
          <p:nvCxnSpPr>
            <p:cNvPr id="11" name="Gerade Verbindung mit Pfeil 10"/>
            <p:cNvCxnSpPr>
              <a:cxnSpLocks noChangeShapeType="1"/>
            </p:cNvCxnSpPr>
            <p:nvPr/>
          </p:nvCxnSpPr>
          <p:spPr bwMode="auto">
            <a:xfrm>
              <a:off x="5152149" y="1920467"/>
              <a:ext cx="1087437" cy="6350"/>
            </a:xfrm>
            <a:prstGeom prst="straightConnector1">
              <a:avLst/>
            </a:prstGeom>
            <a:noFill/>
            <a:ln w="57150" algn="ctr">
              <a:solidFill>
                <a:srgbClr val="00B050"/>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hteck 17"/>
            <p:cNvSpPr>
              <a:spLocks noChangeArrowheads="1"/>
            </p:cNvSpPr>
            <p:nvPr/>
          </p:nvSpPr>
          <p:spPr bwMode="auto">
            <a:xfrm>
              <a:off x="4371112" y="2550826"/>
              <a:ext cx="10874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100"/>
                </a:lnSpc>
                <a:spcAft>
                  <a:spcPts val="900"/>
                </a:spcAft>
                <a:buClr>
                  <a:srgbClr val="000000"/>
                </a:buClr>
                <a:defRPr sz="1500">
                  <a:solidFill>
                    <a:schemeClr val="tx1"/>
                  </a:solidFill>
                  <a:latin typeface="Verdana" panose="020B0604030504040204" pitchFamily="34" charset="0"/>
                  <a:cs typeface="Arial" panose="020B0604020202020204" pitchFamily="34" charset="0"/>
                </a:defRPr>
              </a:lvl1pPr>
              <a:lvl2pPr marL="742950" indent="-285750">
                <a:lnSpc>
                  <a:spcPts val="1800"/>
                </a:lnSpc>
                <a:spcAft>
                  <a:spcPts val="600"/>
                </a:spcAft>
                <a:buClr>
                  <a:schemeClr val="tx1"/>
                </a:buClr>
                <a:buChar char="•"/>
                <a:defRPr sz="1300">
                  <a:solidFill>
                    <a:schemeClr val="tx1"/>
                  </a:solidFill>
                  <a:latin typeface="Verdana" panose="020B0604030504040204" pitchFamily="34" charset="0"/>
                  <a:cs typeface="Arial" panose="020B0604020202020204" pitchFamily="34" charset="0"/>
                </a:defRPr>
              </a:lvl2pPr>
              <a:lvl3pPr marL="1143000" indent="-228600">
                <a:lnSpc>
                  <a:spcPts val="1800"/>
                </a:lnSpc>
                <a:spcAft>
                  <a:spcPts val="450"/>
                </a:spcAft>
                <a:buClr>
                  <a:schemeClr val="tx1"/>
                </a:buClr>
                <a:buFont typeface="Verdana" panose="020B0604030504040204" pitchFamily="34" charset="0"/>
                <a:buChar char="–"/>
                <a:defRPr sz="1200">
                  <a:solidFill>
                    <a:schemeClr val="tx1"/>
                  </a:solidFill>
                  <a:latin typeface="Verdana" panose="020B0604030504040204" pitchFamily="34" charset="0"/>
                  <a:cs typeface="Arial" panose="020B0604020202020204" pitchFamily="34" charset="0"/>
                </a:defRPr>
              </a:lvl3pPr>
              <a:lvl4pPr marL="1600200" indent="-228600">
                <a:lnSpc>
                  <a:spcPts val="1500"/>
                </a:lnSpc>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4pPr>
              <a:lvl5pPr marL="2057400" indent="-228600">
                <a:lnSpc>
                  <a:spcPts val="1500"/>
                </a:lnSpc>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9pPr>
            </a:lstStyle>
            <a:p>
              <a:pPr marL="0" marR="0" lvl="0" indent="0" algn="l" defTabSz="914400" eaLnBrk="1" fontAlgn="auto" latinLnBrk="0" hangingPunct="1">
                <a:lnSpc>
                  <a:spcPct val="100000"/>
                </a:lnSpc>
                <a:spcBef>
                  <a:spcPts val="0"/>
                </a:spcBef>
                <a:spcAft>
                  <a:spcPct val="0"/>
                </a:spcAft>
                <a:buClrTx/>
                <a:buSzTx/>
                <a:buFontTx/>
                <a:buNone/>
                <a:tabLst/>
                <a:defRPr/>
              </a:pPr>
              <a:r>
                <a:rPr kumimoji="0" lang="en-GB" altLang="en-US" sz="1200" b="0" i="0" u="none" strike="noStrike" kern="0" cap="none" spc="0" normalizeH="0" baseline="0" noProof="0" smtClean="0">
                  <a:ln>
                    <a:noFill/>
                  </a:ln>
                  <a:solidFill>
                    <a:srgbClr val="000000"/>
                  </a:solidFill>
                  <a:effectLst/>
                  <a:uLnTx/>
                  <a:uFillTx/>
                  <a:latin typeface="Verdana" panose="020B0604030504040204" pitchFamily="34" charset="0"/>
                  <a:cs typeface="Arial" panose="020B0604020202020204" pitchFamily="34" charset="0"/>
                </a:rPr>
                <a:t>integrates</a:t>
              </a:r>
              <a:endParaRPr kumimoji="0" lang="en-GB" altLang="en-US" sz="900" b="0" i="0" u="none" strike="noStrike" kern="0" cap="none" spc="0" normalizeH="0" baseline="0" noProof="0" smtClean="0">
                <a:ln>
                  <a:noFill/>
                </a:ln>
                <a:solidFill>
                  <a:srgbClr val="000000"/>
                </a:solidFill>
                <a:effectLst/>
                <a:uLnTx/>
                <a:uFillTx/>
                <a:latin typeface="Verdana" panose="020B0604030504040204" pitchFamily="34" charset="0"/>
                <a:cs typeface="Arial" panose="020B0604020202020204" pitchFamily="34" charset="0"/>
              </a:endParaRPr>
            </a:p>
          </p:txBody>
        </p:sp>
        <p:sp>
          <p:nvSpPr>
            <p:cNvPr id="13" name="Rechteck 2"/>
            <p:cNvSpPr>
              <a:spLocks noChangeArrowheads="1"/>
            </p:cNvSpPr>
            <p:nvPr/>
          </p:nvSpPr>
          <p:spPr bwMode="auto">
            <a:xfrm>
              <a:off x="3119507" y="1473608"/>
              <a:ext cx="19129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Verdana" panose="020B0604030504040204" pitchFamily="34" charset="0"/>
                  <a:cs typeface="Arial" panose="020B0604020202020204" pitchFamily="34" charset="0"/>
                </a:defRPr>
              </a:lvl1pPr>
              <a:lvl2pPr marL="742950" indent="-285750">
                <a:defRPr sz="1600">
                  <a:solidFill>
                    <a:srgbClr val="000000"/>
                  </a:solidFill>
                  <a:latin typeface="Verdana" panose="020B0604030504040204" pitchFamily="34" charset="0"/>
                  <a:cs typeface="Arial" panose="020B0604020202020204" pitchFamily="34" charset="0"/>
                </a:defRPr>
              </a:lvl2pPr>
              <a:lvl3pPr marL="1143000" indent="-228600">
                <a:defRPr sz="1600">
                  <a:solidFill>
                    <a:srgbClr val="000000"/>
                  </a:solidFill>
                  <a:latin typeface="Verdana" panose="020B0604030504040204" pitchFamily="34" charset="0"/>
                  <a:cs typeface="Arial" panose="020B0604020202020204" pitchFamily="34" charset="0"/>
                </a:defRPr>
              </a:lvl3pPr>
              <a:lvl4pPr marL="1600200" indent="-228600">
                <a:defRPr sz="1600">
                  <a:solidFill>
                    <a:srgbClr val="000000"/>
                  </a:solidFill>
                  <a:latin typeface="Verdana" panose="020B0604030504040204" pitchFamily="34" charset="0"/>
                  <a:cs typeface="Arial" panose="020B0604020202020204" pitchFamily="34" charset="0"/>
                </a:defRPr>
              </a:lvl4pPr>
              <a:lvl5pPr marL="2057400" indent="-22860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altLang="de-DE" sz="1200" b="1" i="0" u="none" strike="noStrike" kern="0" cap="none" spc="0" normalizeH="0" baseline="0" noProof="0" smtClean="0">
                  <a:ln>
                    <a:noFill/>
                  </a:ln>
                  <a:solidFill>
                    <a:srgbClr val="000000"/>
                  </a:solidFill>
                  <a:effectLst/>
                  <a:uLnTx/>
                  <a:uFillTx/>
                  <a:latin typeface="Verdana" panose="020B0604030504040204" pitchFamily="34" charset="0"/>
                  <a:cs typeface="Arial" panose="020B0604020202020204" pitchFamily="34" charset="0"/>
                </a:rPr>
                <a:t>CESP Application Dataset Management Module</a:t>
              </a:r>
            </a:p>
          </p:txBody>
        </p:sp>
        <p:sp>
          <p:nvSpPr>
            <p:cNvPr id="14" name="Textfeld 12"/>
            <p:cNvSpPr txBox="1">
              <a:spLocks noChangeArrowheads="1"/>
            </p:cNvSpPr>
            <p:nvPr/>
          </p:nvSpPr>
          <p:spPr bwMode="auto">
            <a:xfrm>
              <a:off x="3690074" y="3201701"/>
              <a:ext cx="973800" cy="38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rgbClr val="000000"/>
                  </a:solidFill>
                  <a:latin typeface="Verdana" panose="020B0604030504040204" pitchFamily="34" charset="0"/>
                  <a:cs typeface="Arial" panose="020B0604020202020204" pitchFamily="34" charset="0"/>
                </a:defRPr>
              </a:lvl1pPr>
              <a:lvl2pPr marL="742950" indent="-285750">
                <a:defRPr sz="1600">
                  <a:solidFill>
                    <a:srgbClr val="000000"/>
                  </a:solidFill>
                  <a:latin typeface="Verdana" panose="020B0604030504040204" pitchFamily="34" charset="0"/>
                  <a:cs typeface="Arial" panose="020B0604020202020204" pitchFamily="34" charset="0"/>
                </a:defRPr>
              </a:lvl2pPr>
              <a:lvl3pPr marL="1143000" indent="-228600">
                <a:defRPr sz="1600">
                  <a:solidFill>
                    <a:srgbClr val="000000"/>
                  </a:solidFill>
                  <a:latin typeface="Verdana" panose="020B0604030504040204" pitchFamily="34" charset="0"/>
                  <a:cs typeface="Arial" panose="020B0604020202020204" pitchFamily="34" charset="0"/>
                </a:defRPr>
              </a:lvl3pPr>
              <a:lvl4pPr marL="1600200" indent="-228600">
                <a:defRPr sz="1600">
                  <a:solidFill>
                    <a:srgbClr val="000000"/>
                  </a:solidFill>
                  <a:latin typeface="Verdana" panose="020B0604030504040204" pitchFamily="34" charset="0"/>
                  <a:cs typeface="Arial" panose="020B0604020202020204" pitchFamily="34" charset="0"/>
                </a:defRPr>
              </a:lvl4pPr>
              <a:lvl5pPr marL="2057400" indent="-22860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de-DE" altLang="en-US" sz="2400" b="1" kern="0" dirty="0">
                  <a:solidFill>
                    <a:srgbClr val="00B050"/>
                  </a:solidFill>
                </a:rPr>
                <a:t>SP</a:t>
              </a:r>
              <a:r>
                <a:rPr kumimoji="0" lang="de-DE" altLang="en-US" sz="2400" b="1" i="0" u="none" strike="noStrike" kern="0" cap="none" spc="0" normalizeH="0" baseline="0" noProof="0" dirty="0" smtClean="0">
                  <a:ln>
                    <a:noFill/>
                  </a:ln>
                  <a:solidFill>
                    <a:srgbClr val="00B050"/>
                  </a:solidFill>
                  <a:effectLst/>
                  <a:uLnTx/>
                  <a:uFillTx/>
                  <a:latin typeface="Verdana" panose="020B0604030504040204" pitchFamily="34" charset="0"/>
                  <a:cs typeface="Arial" panose="020B0604020202020204" pitchFamily="34" charset="0"/>
                </a:rPr>
                <a:t>OR</a:t>
              </a:r>
              <a:endParaRPr kumimoji="0" lang="de-AT" altLang="en-US" sz="2400" b="1" i="0" u="none" strike="noStrike" kern="0" cap="none" spc="0" normalizeH="0" baseline="0" noProof="0" dirty="0" smtClean="0">
                <a:ln>
                  <a:noFill/>
                </a:ln>
                <a:solidFill>
                  <a:srgbClr val="00B050"/>
                </a:solidFill>
                <a:effectLst/>
                <a:uLnTx/>
                <a:uFillTx/>
                <a:latin typeface="Verdana" panose="020B0604030504040204" pitchFamily="34" charset="0"/>
                <a:cs typeface="Arial" panose="020B0604020202020204" pitchFamily="34" charset="0"/>
              </a:endParaRPr>
            </a:p>
          </p:txBody>
        </p:sp>
        <p:sp>
          <p:nvSpPr>
            <p:cNvPr id="15" name="Rechteck 17"/>
            <p:cNvSpPr>
              <a:spLocks noChangeArrowheads="1"/>
            </p:cNvSpPr>
            <p:nvPr/>
          </p:nvSpPr>
          <p:spPr bwMode="auto">
            <a:xfrm>
              <a:off x="5152149" y="1644242"/>
              <a:ext cx="10874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100"/>
                </a:lnSpc>
                <a:spcAft>
                  <a:spcPts val="900"/>
                </a:spcAft>
                <a:buClr>
                  <a:srgbClr val="000000"/>
                </a:buClr>
                <a:defRPr sz="1500">
                  <a:solidFill>
                    <a:schemeClr val="tx1"/>
                  </a:solidFill>
                  <a:latin typeface="Verdana" panose="020B0604030504040204" pitchFamily="34" charset="0"/>
                  <a:cs typeface="Arial" panose="020B0604020202020204" pitchFamily="34" charset="0"/>
                </a:defRPr>
              </a:lvl1pPr>
              <a:lvl2pPr marL="742950" indent="-285750">
                <a:lnSpc>
                  <a:spcPts val="1800"/>
                </a:lnSpc>
                <a:spcAft>
                  <a:spcPts val="600"/>
                </a:spcAft>
                <a:buClr>
                  <a:schemeClr val="tx1"/>
                </a:buClr>
                <a:buChar char="•"/>
                <a:defRPr sz="1300">
                  <a:solidFill>
                    <a:schemeClr val="tx1"/>
                  </a:solidFill>
                  <a:latin typeface="Verdana" panose="020B0604030504040204" pitchFamily="34" charset="0"/>
                  <a:cs typeface="Arial" panose="020B0604020202020204" pitchFamily="34" charset="0"/>
                </a:defRPr>
              </a:lvl2pPr>
              <a:lvl3pPr marL="1143000" indent="-228600">
                <a:lnSpc>
                  <a:spcPts val="1800"/>
                </a:lnSpc>
                <a:spcAft>
                  <a:spcPts val="450"/>
                </a:spcAft>
                <a:buClr>
                  <a:schemeClr val="tx1"/>
                </a:buClr>
                <a:buFont typeface="Verdana" panose="020B0604030504040204" pitchFamily="34" charset="0"/>
                <a:buChar char="–"/>
                <a:defRPr sz="1200">
                  <a:solidFill>
                    <a:schemeClr val="tx1"/>
                  </a:solidFill>
                  <a:latin typeface="Verdana" panose="020B0604030504040204" pitchFamily="34" charset="0"/>
                  <a:cs typeface="Arial" panose="020B0604020202020204" pitchFamily="34" charset="0"/>
                </a:defRPr>
              </a:lvl3pPr>
              <a:lvl4pPr marL="1600200" indent="-228600">
                <a:lnSpc>
                  <a:spcPts val="1500"/>
                </a:lnSpc>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4pPr>
              <a:lvl5pPr marL="2057400" indent="-228600">
                <a:lnSpc>
                  <a:spcPts val="1500"/>
                </a:lnSpc>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9pPr>
            </a:lstStyle>
            <a:p>
              <a:pPr marL="0" marR="0" lvl="0" indent="0" algn="l" defTabSz="914400" eaLnBrk="1" fontAlgn="auto" latinLnBrk="0" hangingPunct="1">
                <a:lnSpc>
                  <a:spcPct val="100000"/>
                </a:lnSpc>
                <a:spcBef>
                  <a:spcPts val="0"/>
                </a:spcBef>
                <a:spcAft>
                  <a:spcPct val="0"/>
                </a:spcAft>
                <a:buClrTx/>
                <a:buSzTx/>
                <a:buFontTx/>
                <a:buNone/>
                <a:tabLst/>
                <a:defRPr/>
              </a:pPr>
              <a:r>
                <a:rPr kumimoji="0" lang="en-GB" altLang="en-US" sz="1200" b="0" i="0" u="none" strike="noStrike" kern="0" cap="none" spc="0" normalizeH="0" baseline="0" noProof="0" smtClean="0">
                  <a:ln>
                    <a:noFill/>
                  </a:ln>
                  <a:solidFill>
                    <a:srgbClr val="000000"/>
                  </a:solidFill>
                  <a:effectLst/>
                  <a:uLnTx/>
                  <a:uFillTx/>
                  <a:latin typeface="Verdana" panose="020B0604030504040204" pitchFamily="34" charset="0"/>
                  <a:cs typeface="Arial" panose="020B0604020202020204" pitchFamily="34" charset="0"/>
                </a:rPr>
                <a:t>creates</a:t>
              </a:r>
              <a:endParaRPr kumimoji="0" lang="en-GB" altLang="en-US" sz="900" b="0" i="0" u="none" strike="noStrike" kern="0" cap="none" spc="0" normalizeH="0" baseline="0" noProof="0" smtClean="0">
                <a:ln>
                  <a:noFill/>
                </a:ln>
                <a:solidFill>
                  <a:srgbClr val="000000"/>
                </a:solidFill>
                <a:effectLst/>
                <a:uLnTx/>
                <a:uFillTx/>
                <a:latin typeface="Verdana" panose="020B0604030504040204" pitchFamily="34" charset="0"/>
                <a:cs typeface="Arial" panose="020B0604020202020204" pitchFamily="34" charset="0"/>
              </a:endParaRPr>
            </a:p>
          </p:txBody>
        </p:sp>
      </p:grpSp>
      <p:grpSp>
        <p:nvGrpSpPr>
          <p:cNvPr id="28" name="Gruppieren 27"/>
          <p:cNvGrpSpPr/>
          <p:nvPr/>
        </p:nvGrpSpPr>
        <p:grpSpPr>
          <a:xfrm>
            <a:off x="6510729" y="813092"/>
            <a:ext cx="2670061" cy="1929852"/>
            <a:chOff x="3306763" y="1141413"/>
            <a:chExt cx="5659914" cy="3576441"/>
          </a:xfrm>
        </p:grpSpPr>
        <p:sp>
          <p:nvSpPr>
            <p:cNvPr id="29" name="Abgerundetes Rechteck 28">
              <a:extLst/>
            </p:cNvPr>
            <p:cNvSpPr>
              <a:spLocks noChangeArrowheads="1"/>
            </p:cNvSpPr>
            <p:nvPr/>
          </p:nvSpPr>
          <p:spPr bwMode="auto">
            <a:xfrm>
              <a:off x="4049713" y="1141413"/>
              <a:ext cx="4225925" cy="3240087"/>
            </a:xfrm>
            <a:prstGeom prst="roundRect">
              <a:avLst>
                <a:gd name="adj" fmla="val 16667"/>
              </a:avLst>
            </a:prstGeom>
            <a:solidFill>
              <a:srgbClr val="D37600">
                <a:lumMod val="20000"/>
                <a:lumOff val="80000"/>
              </a:srgbClr>
            </a:solidFill>
            <a:ln w="9525" algn="ctr">
              <a:solidFill>
                <a:srgbClr val="000000"/>
              </a:solidFill>
              <a:round/>
              <a:headEnd/>
              <a:tailEnd type="triangle" w="lg" len="med"/>
            </a:ln>
            <a:effectLst/>
          </p:spPr>
          <p:txBody>
            <a:bodyPr lIns="72000" tIns="72000" rIns="72000" bIns="72000" anchor="ctr">
              <a:spAutoFit/>
            </a:bodyPr>
            <a:lstStyle>
              <a:lvl1pPr>
                <a:lnSpc>
                  <a:spcPts val="2100"/>
                </a:lnSpc>
                <a:spcAft>
                  <a:spcPts val="900"/>
                </a:spcAft>
                <a:buClr>
                  <a:srgbClr val="000000"/>
                </a:buClr>
                <a:defRPr sz="1500">
                  <a:solidFill>
                    <a:schemeClr val="tx1"/>
                  </a:solidFill>
                  <a:latin typeface="Verdana" pitchFamily="34" charset="0"/>
                  <a:cs typeface="Arial" charset="0"/>
                </a:defRPr>
              </a:lvl1pPr>
              <a:lvl2pPr marL="742950" indent="-285750">
                <a:lnSpc>
                  <a:spcPts val="1800"/>
                </a:lnSpc>
                <a:spcAft>
                  <a:spcPts val="600"/>
                </a:spcAft>
                <a:buClr>
                  <a:schemeClr val="tx1"/>
                </a:buClr>
                <a:buChar char="•"/>
                <a:defRPr sz="1300">
                  <a:solidFill>
                    <a:schemeClr val="tx1"/>
                  </a:solidFill>
                  <a:latin typeface="Verdana" pitchFamily="34" charset="0"/>
                  <a:cs typeface="Arial" charset="0"/>
                </a:defRPr>
              </a:lvl2pPr>
              <a:lvl3pPr marL="1143000" indent="-228600">
                <a:lnSpc>
                  <a:spcPts val="1800"/>
                </a:lnSpc>
                <a:spcAft>
                  <a:spcPts val="450"/>
                </a:spcAft>
                <a:buClr>
                  <a:schemeClr val="tx1"/>
                </a:buClr>
                <a:buFont typeface="Verdana" pitchFamily="34" charset="0"/>
                <a:buChar char="–"/>
                <a:defRPr sz="1200">
                  <a:solidFill>
                    <a:schemeClr val="tx1"/>
                  </a:solidFill>
                  <a:latin typeface="Verdana" pitchFamily="34" charset="0"/>
                  <a:cs typeface="Arial" charset="0"/>
                </a:defRPr>
              </a:lvl3pPr>
              <a:lvl4pPr marL="1600200" indent="-228600">
                <a:lnSpc>
                  <a:spcPts val="1500"/>
                </a:lnSpc>
                <a:spcAft>
                  <a:spcPts val="450"/>
                </a:spcAft>
                <a:buClr>
                  <a:schemeClr val="tx1"/>
                </a:buClr>
                <a:buFont typeface="Verdana" pitchFamily="34" charset="0"/>
                <a:buChar char="•"/>
                <a:defRPr sz="1000">
                  <a:solidFill>
                    <a:schemeClr val="tx1"/>
                  </a:solidFill>
                  <a:latin typeface="Verdana" pitchFamily="34" charset="0"/>
                  <a:cs typeface="Arial" charset="0"/>
                </a:defRPr>
              </a:lvl4pPr>
              <a:lvl5pPr marL="2057400" indent="-228600">
                <a:lnSpc>
                  <a:spcPts val="1500"/>
                </a:lnSpc>
                <a:spcAft>
                  <a:spcPts val="450"/>
                </a:spcAft>
                <a:buClr>
                  <a:schemeClr val="tx1"/>
                </a:buClr>
                <a:buFont typeface="Verdana" pitchFamily="34" charset="0"/>
                <a:buChar char="–"/>
                <a:defRPr sz="1000">
                  <a:solidFill>
                    <a:schemeClr val="tx1"/>
                  </a:solidFill>
                  <a:latin typeface="Verdana" pitchFamily="34" charset="0"/>
                  <a:cs typeface="Arial" charset="0"/>
                </a:defRPr>
              </a:lvl5pPr>
              <a:lvl6pPr marL="25146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6pPr>
              <a:lvl7pPr marL="29718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7pPr>
              <a:lvl8pPr marL="34290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8pPr>
              <a:lvl9pPr marL="38862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9pPr>
            </a:lstStyle>
            <a:p>
              <a:pPr marL="0" marR="0" lvl="0" indent="0" defTabSz="914400" eaLnBrk="1" fontAlgn="auto" latinLnBrk="0" hangingPunct="1">
                <a:lnSpc>
                  <a:spcPct val="120000"/>
                </a:lnSpc>
                <a:spcBef>
                  <a:spcPts val="0"/>
                </a:spcBef>
                <a:spcAft>
                  <a:spcPct val="0"/>
                </a:spcAft>
                <a:buClrTx/>
                <a:buSzTx/>
                <a:buFontTx/>
                <a:buNone/>
                <a:tabLst/>
                <a:defRPr/>
              </a:pPr>
              <a:endParaRPr kumimoji="0" lang="en-US" altLang="en-US" sz="1600" b="0" i="0" u="none" strike="noStrike" kern="0" cap="none" spc="0" normalizeH="0" baseline="0" noProof="0" smtClean="0">
                <a:ln>
                  <a:noFill/>
                </a:ln>
                <a:solidFill>
                  <a:srgbClr val="000000"/>
                </a:solidFill>
                <a:effectLst/>
                <a:uLnTx/>
                <a:uFillTx/>
                <a:latin typeface="Verdana" pitchFamily="34" charset="0"/>
                <a:cs typeface="Arial" charset="0"/>
              </a:endParaRPr>
            </a:p>
          </p:txBody>
        </p:sp>
        <p:grpSp>
          <p:nvGrpSpPr>
            <p:cNvPr id="31" name="Gruppieren 28"/>
            <p:cNvGrpSpPr>
              <a:grpSpLocks/>
            </p:cNvGrpSpPr>
            <p:nvPr/>
          </p:nvGrpSpPr>
          <p:grpSpPr bwMode="auto">
            <a:xfrm>
              <a:off x="4500562" y="1274763"/>
              <a:ext cx="1951132" cy="1800233"/>
              <a:chOff x="3995936" y="1329253"/>
              <a:chExt cx="1951969" cy="1799663"/>
            </a:xfrm>
          </p:grpSpPr>
          <p:pic>
            <p:nvPicPr>
              <p:cNvPr id="4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370" y="1329253"/>
                <a:ext cx="1039862" cy="126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Textfeld 27"/>
              <p:cNvSpPr txBox="1">
                <a:spLocks noChangeArrowheads="1"/>
              </p:cNvSpPr>
              <p:nvPr/>
            </p:nvSpPr>
            <p:spPr bwMode="auto">
              <a:xfrm>
                <a:off x="3995936" y="2615738"/>
                <a:ext cx="1951969" cy="51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100"/>
                  </a:lnSpc>
                  <a:spcAft>
                    <a:spcPts val="900"/>
                  </a:spcAft>
                  <a:buClr>
                    <a:srgbClr val="000000"/>
                  </a:buClr>
                  <a:defRPr sz="1500">
                    <a:solidFill>
                      <a:schemeClr val="tx1"/>
                    </a:solidFill>
                    <a:latin typeface="Verdana" panose="020B0604030504040204" pitchFamily="34" charset="0"/>
                    <a:cs typeface="Arial" panose="020B0604020202020204" pitchFamily="34" charset="0"/>
                  </a:defRPr>
                </a:lvl1pPr>
                <a:lvl2pPr marL="742950" indent="-285750">
                  <a:lnSpc>
                    <a:spcPts val="1800"/>
                  </a:lnSpc>
                  <a:spcAft>
                    <a:spcPts val="600"/>
                  </a:spcAft>
                  <a:buClr>
                    <a:schemeClr val="tx1"/>
                  </a:buClr>
                  <a:buChar char="•"/>
                  <a:defRPr sz="1300">
                    <a:solidFill>
                      <a:schemeClr val="tx1"/>
                    </a:solidFill>
                    <a:latin typeface="Verdana" panose="020B0604030504040204" pitchFamily="34" charset="0"/>
                    <a:cs typeface="Arial" panose="020B0604020202020204" pitchFamily="34" charset="0"/>
                  </a:defRPr>
                </a:lvl2pPr>
                <a:lvl3pPr marL="1143000" indent="-228600">
                  <a:lnSpc>
                    <a:spcPts val="1800"/>
                  </a:lnSpc>
                  <a:spcAft>
                    <a:spcPts val="450"/>
                  </a:spcAft>
                  <a:buClr>
                    <a:schemeClr val="tx1"/>
                  </a:buClr>
                  <a:buFont typeface="Verdana" panose="020B0604030504040204" pitchFamily="34" charset="0"/>
                  <a:buChar char="–"/>
                  <a:defRPr sz="1200">
                    <a:solidFill>
                      <a:schemeClr val="tx1"/>
                    </a:solidFill>
                    <a:latin typeface="Verdana" panose="020B0604030504040204" pitchFamily="34" charset="0"/>
                    <a:cs typeface="Arial" panose="020B0604020202020204" pitchFamily="34" charset="0"/>
                  </a:defRPr>
                </a:lvl3pPr>
                <a:lvl4pPr marL="1600200" indent="-228600">
                  <a:lnSpc>
                    <a:spcPts val="1500"/>
                  </a:lnSpc>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4pPr>
                <a:lvl5pPr marL="2057400" indent="-228600">
                  <a:lnSpc>
                    <a:spcPts val="1500"/>
                  </a:lnSpc>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9pPr>
              </a:lstStyle>
              <a:p>
                <a:pPr marL="0" marR="0" lvl="0" indent="0" algn="l" defTabSz="914400" eaLnBrk="1" fontAlgn="auto" latinLnBrk="0" hangingPunct="1">
                  <a:lnSpc>
                    <a:spcPct val="100000"/>
                  </a:lnSpc>
                  <a:spcBef>
                    <a:spcPts val="0"/>
                  </a:spcBef>
                  <a:spcAft>
                    <a:spcPct val="0"/>
                  </a:spcAft>
                  <a:buClrTx/>
                  <a:buSzTx/>
                  <a:buFontTx/>
                  <a:buNone/>
                  <a:tabLst/>
                  <a:defRPr/>
                </a:pPr>
                <a:r>
                  <a:rPr kumimoji="0" lang="en-GB" altLang="en-US" sz="600" b="1" i="0" u="none" strike="noStrike" kern="0" cap="none" spc="0" normalizeH="0" baseline="0" noProof="0" dirty="0" smtClean="0">
                    <a:ln>
                      <a:noFill/>
                    </a:ln>
                    <a:solidFill>
                      <a:srgbClr val="000000"/>
                    </a:solidFill>
                    <a:effectLst/>
                    <a:uLnTx/>
                    <a:uFillTx/>
                    <a:latin typeface="Verdana" panose="020B0604030504040204" pitchFamily="34" charset="0"/>
                    <a:cs typeface="Arial" panose="020B0604020202020204" pitchFamily="34" charset="0"/>
                  </a:rPr>
                  <a:t>Human readable </a:t>
                </a:r>
                <a:br>
                  <a:rPr kumimoji="0" lang="en-GB" altLang="en-US" sz="600" b="1" i="0" u="none" strike="noStrike" kern="0" cap="none" spc="0" normalizeH="0" baseline="0" noProof="0" dirty="0" smtClean="0">
                    <a:ln>
                      <a:noFill/>
                    </a:ln>
                    <a:solidFill>
                      <a:srgbClr val="000000"/>
                    </a:solidFill>
                    <a:effectLst/>
                    <a:uLnTx/>
                    <a:uFillTx/>
                    <a:latin typeface="Verdana" panose="020B0604030504040204" pitchFamily="34" charset="0"/>
                    <a:cs typeface="Arial" panose="020B0604020202020204" pitchFamily="34" charset="0"/>
                  </a:rPr>
                </a:br>
                <a:r>
                  <a:rPr kumimoji="0" lang="en-GB" altLang="en-US" sz="600" b="1" i="0" u="none" strike="noStrike" kern="0" cap="none" spc="0" normalizeH="0" baseline="0" noProof="0" dirty="0" smtClean="0">
                    <a:ln>
                      <a:noFill/>
                    </a:ln>
                    <a:solidFill>
                      <a:srgbClr val="000000"/>
                    </a:solidFill>
                    <a:effectLst/>
                    <a:uLnTx/>
                    <a:uFillTx/>
                    <a:latin typeface="Verdana" panose="020B0604030504040204" pitchFamily="34" charset="0"/>
                    <a:cs typeface="Arial" panose="020B0604020202020204" pitchFamily="34" charset="0"/>
                  </a:rPr>
                  <a:t>application data</a:t>
                </a:r>
              </a:p>
            </p:txBody>
          </p:sp>
        </p:grpSp>
        <p:grpSp>
          <p:nvGrpSpPr>
            <p:cNvPr id="32" name="Gruppieren 31"/>
            <p:cNvGrpSpPr>
              <a:grpSpLocks/>
            </p:cNvGrpSpPr>
            <p:nvPr/>
          </p:nvGrpSpPr>
          <p:grpSpPr bwMode="auto">
            <a:xfrm>
              <a:off x="4540249" y="3082928"/>
              <a:ext cx="1990012" cy="1250665"/>
              <a:chOff x="6079265" y="1924792"/>
              <a:chExt cx="1991021" cy="1251082"/>
            </a:xfrm>
          </p:grpSpPr>
          <p:pic>
            <p:nvPicPr>
              <p:cNvPr id="42" name="Picture 11" descr="Mail, Bereitstellen, Schreiben, Stempel, Lee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79265" y="1924792"/>
                <a:ext cx="1424710" cy="81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feld 34"/>
              <p:cNvSpPr txBox="1">
                <a:spLocks noChangeArrowheads="1"/>
              </p:cNvSpPr>
              <p:nvPr/>
            </p:nvSpPr>
            <p:spPr bwMode="auto">
              <a:xfrm>
                <a:off x="6084168" y="2833533"/>
                <a:ext cx="1986118" cy="34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100"/>
                  </a:lnSpc>
                  <a:spcAft>
                    <a:spcPts val="900"/>
                  </a:spcAft>
                  <a:buClr>
                    <a:srgbClr val="000000"/>
                  </a:buClr>
                  <a:defRPr sz="1500">
                    <a:solidFill>
                      <a:schemeClr val="tx1"/>
                    </a:solidFill>
                    <a:latin typeface="Verdana" panose="020B0604030504040204" pitchFamily="34" charset="0"/>
                    <a:cs typeface="Arial" panose="020B0604020202020204" pitchFamily="34" charset="0"/>
                  </a:defRPr>
                </a:lvl1pPr>
                <a:lvl2pPr marL="742950" indent="-285750">
                  <a:lnSpc>
                    <a:spcPts val="1800"/>
                  </a:lnSpc>
                  <a:spcAft>
                    <a:spcPts val="600"/>
                  </a:spcAft>
                  <a:buClr>
                    <a:schemeClr val="tx1"/>
                  </a:buClr>
                  <a:buChar char="•"/>
                  <a:defRPr sz="1300">
                    <a:solidFill>
                      <a:schemeClr val="tx1"/>
                    </a:solidFill>
                    <a:latin typeface="Verdana" panose="020B0604030504040204" pitchFamily="34" charset="0"/>
                    <a:cs typeface="Arial" panose="020B0604020202020204" pitchFamily="34" charset="0"/>
                  </a:defRPr>
                </a:lvl2pPr>
                <a:lvl3pPr marL="1143000" indent="-228600">
                  <a:lnSpc>
                    <a:spcPts val="1800"/>
                  </a:lnSpc>
                  <a:spcAft>
                    <a:spcPts val="450"/>
                  </a:spcAft>
                  <a:buClr>
                    <a:schemeClr val="tx1"/>
                  </a:buClr>
                  <a:buFont typeface="Verdana" panose="020B0604030504040204" pitchFamily="34" charset="0"/>
                  <a:buChar char="–"/>
                  <a:defRPr sz="1200">
                    <a:solidFill>
                      <a:schemeClr val="tx1"/>
                    </a:solidFill>
                    <a:latin typeface="Verdana" panose="020B0604030504040204" pitchFamily="34" charset="0"/>
                    <a:cs typeface="Arial" panose="020B0604020202020204" pitchFamily="34" charset="0"/>
                  </a:defRPr>
                </a:lvl3pPr>
                <a:lvl4pPr marL="1600200" indent="-228600">
                  <a:lnSpc>
                    <a:spcPts val="1500"/>
                  </a:lnSpc>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4pPr>
                <a:lvl5pPr marL="2057400" indent="-228600">
                  <a:lnSpc>
                    <a:spcPts val="1500"/>
                  </a:lnSpc>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9pPr>
              </a:lstStyle>
              <a:p>
                <a:pPr marL="0" marR="0" lvl="0" indent="0" algn="l" defTabSz="914400" eaLnBrk="1" fontAlgn="auto" latinLnBrk="0" hangingPunct="1">
                  <a:lnSpc>
                    <a:spcPct val="100000"/>
                  </a:lnSpc>
                  <a:spcBef>
                    <a:spcPts val="0"/>
                  </a:spcBef>
                  <a:spcAft>
                    <a:spcPct val="0"/>
                  </a:spcAft>
                  <a:buClrTx/>
                  <a:buSzTx/>
                  <a:buFontTx/>
                  <a:buNone/>
                  <a:tabLst/>
                  <a:defRPr/>
                </a:pPr>
                <a:r>
                  <a:rPr kumimoji="0" lang="en-GB" altLang="en-US" sz="600" b="1" i="0" u="none" strike="noStrike" kern="0" cap="none" spc="0" normalizeH="0" baseline="0" noProof="0" dirty="0" smtClean="0">
                    <a:ln>
                      <a:noFill/>
                    </a:ln>
                    <a:solidFill>
                      <a:srgbClr val="000000"/>
                    </a:solidFill>
                    <a:effectLst/>
                    <a:uLnTx/>
                    <a:uFillTx/>
                    <a:latin typeface="Verdana" panose="020B0604030504040204" pitchFamily="34" charset="0"/>
                    <a:cs typeface="Arial" panose="020B0604020202020204" pitchFamily="34" charset="0"/>
                  </a:rPr>
                  <a:t>CESP delivery file</a:t>
                </a:r>
              </a:p>
            </p:txBody>
          </p:sp>
        </p:grpSp>
        <p:grpSp>
          <p:nvGrpSpPr>
            <p:cNvPr id="33" name="Gruppieren 29"/>
            <p:cNvGrpSpPr>
              <a:grpSpLocks/>
            </p:cNvGrpSpPr>
            <p:nvPr/>
          </p:nvGrpSpPr>
          <p:grpSpPr bwMode="auto">
            <a:xfrm>
              <a:off x="6138862" y="1347788"/>
              <a:ext cx="2827815" cy="1392562"/>
              <a:chOff x="4120480" y="3147814"/>
              <a:chExt cx="2827704" cy="1393899"/>
            </a:xfrm>
          </p:grpSpPr>
          <p:pic>
            <p:nvPicPr>
              <p:cNvPr id="40" name="Picture 7" descr="Berechnung, Binär, Computer, Daten, Date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33851" y="3147814"/>
                <a:ext cx="830524" cy="90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feld 40"/>
              <p:cNvSpPr txBox="1">
                <a:spLocks noChangeArrowheads="1"/>
              </p:cNvSpPr>
              <p:nvPr/>
            </p:nvSpPr>
            <p:spPr bwMode="auto">
              <a:xfrm>
                <a:off x="4120480" y="4027880"/>
                <a:ext cx="2827704" cy="51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100"/>
                  </a:lnSpc>
                  <a:spcAft>
                    <a:spcPts val="900"/>
                  </a:spcAft>
                  <a:buClr>
                    <a:srgbClr val="000000"/>
                  </a:buClr>
                  <a:defRPr sz="1500">
                    <a:solidFill>
                      <a:schemeClr val="tx1"/>
                    </a:solidFill>
                    <a:latin typeface="Verdana" panose="020B0604030504040204" pitchFamily="34" charset="0"/>
                    <a:cs typeface="Arial" panose="020B0604020202020204" pitchFamily="34" charset="0"/>
                  </a:defRPr>
                </a:lvl1pPr>
                <a:lvl2pPr marL="742950" indent="-285750">
                  <a:lnSpc>
                    <a:spcPts val="1800"/>
                  </a:lnSpc>
                  <a:spcAft>
                    <a:spcPts val="600"/>
                  </a:spcAft>
                  <a:buClr>
                    <a:schemeClr val="tx1"/>
                  </a:buClr>
                  <a:buChar char="•"/>
                  <a:defRPr sz="1300">
                    <a:solidFill>
                      <a:schemeClr val="tx1"/>
                    </a:solidFill>
                    <a:latin typeface="Verdana" panose="020B0604030504040204" pitchFamily="34" charset="0"/>
                    <a:cs typeface="Arial" panose="020B0604020202020204" pitchFamily="34" charset="0"/>
                  </a:defRPr>
                </a:lvl2pPr>
                <a:lvl3pPr marL="1143000" indent="-228600">
                  <a:lnSpc>
                    <a:spcPts val="1800"/>
                  </a:lnSpc>
                  <a:spcAft>
                    <a:spcPts val="450"/>
                  </a:spcAft>
                  <a:buClr>
                    <a:schemeClr val="tx1"/>
                  </a:buClr>
                  <a:buFont typeface="Verdana" panose="020B0604030504040204" pitchFamily="34" charset="0"/>
                  <a:buChar char="–"/>
                  <a:defRPr sz="1200">
                    <a:solidFill>
                      <a:schemeClr val="tx1"/>
                    </a:solidFill>
                    <a:latin typeface="Verdana" panose="020B0604030504040204" pitchFamily="34" charset="0"/>
                    <a:cs typeface="Arial" panose="020B0604020202020204" pitchFamily="34" charset="0"/>
                  </a:defRPr>
                </a:lvl3pPr>
                <a:lvl4pPr marL="1600200" indent="-228600">
                  <a:lnSpc>
                    <a:spcPts val="1500"/>
                  </a:lnSpc>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4pPr>
                <a:lvl5pPr marL="2057400" indent="-228600">
                  <a:lnSpc>
                    <a:spcPts val="1500"/>
                  </a:lnSpc>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9pPr>
              </a:lstStyle>
              <a:p>
                <a:pPr marL="0" marR="0" lvl="0" indent="0" algn="l" defTabSz="914400" eaLnBrk="1" fontAlgn="auto" latinLnBrk="0" hangingPunct="1">
                  <a:lnSpc>
                    <a:spcPct val="100000"/>
                  </a:lnSpc>
                  <a:spcBef>
                    <a:spcPts val="0"/>
                  </a:spcBef>
                  <a:spcAft>
                    <a:spcPct val="0"/>
                  </a:spcAft>
                  <a:buClrTx/>
                  <a:buSzTx/>
                  <a:buFontTx/>
                  <a:buNone/>
                  <a:tabLst/>
                  <a:defRPr/>
                </a:pPr>
                <a:r>
                  <a:rPr kumimoji="0" lang="en-GB" altLang="en-US" sz="600" b="1" i="0" u="none" strike="noStrike" kern="0" cap="none" spc="0" normalizeH="0" baseline="0" noProof="0" dirty="0" smtClean="0">
                    <a:ln>
                      <a:noFill/>
                    </a:ln>
                    <a:solidFill>
                      <a:srgbClr val="000000"/>
                    </a:solidFill>
                    <a:effectLst/>
                    <a:uLnTx/>
                    <a:uFillTx/>
                    <a:latin typeface="Verdana" panose="020B0604030504040204" pitchFamily="34" charset="0"/>
                    <a:cs typeface="Arial" panose="020B0604020202020204" pitchFamily="34" charset="0"/>
                  </a:rPr>
                  <a:t>Electronic data format </a:t>
                </a:r>
              </a:p>
              <a:p>
                <a:pPr marL="0" marR="0" lvl="0" indent="0" algn="l" defTabSz="914400" eaLnBrk="1" fontAlgn="auto" latinLnBrk="0" hangingPunct="1">
                  <a:lnSpc>
                    <a:spcPct val="100000"/>
                  </a:lnSpc>
                  <a:spcBef>
                    <a:spcPts val="0"/>
                  </a:spcBef>
                  <a:spcAft>
                    <a:spcPct val="0"/>
                  </a:spcAft>
                  <a:buClrTx/>
                  <a:buSzTx/>
                  <a:buFontTx/>
                  <a:buNone/>
                  <a:tabLst/>
                  <a:defRPr/>
                </a:pPr>
                <a:r>
                  <a:rPr kumimoji="0" lang="en-GB" altLang="en-US" sz="600" b="1" i="0" u="none" strike="noStrike" kern="0" cap="none" spc="0" normalizeH="0" baseline="0" noProof="0" dirty="0" smtClean="0">
                    <a:ln>
                      <a:noFill/>
                    </a:ln>
                    <a:solidFill>
                      <a:srgbClr val="000000"/>
                    </a:solidFill>
                    <a:effectLst/>
                    <a:uLnTx/>
                    <a:uFillTx/>
                    <a:latin typeface="Verdana" panose="020B0604030504040204" pitchFamily="34" charset="0"/>
                    <a:cs typeface="Arial" panose="020B0604020202020204" pitchFamily="34" charset="0"/>
                  </a:rPr>
                  <a:t>for automated data import</a:t>
                </a:r>
              </a:p>
            </p:txBody>
          </p:sp>
        </p:grpSp>
        <p:grpSp>
          <p:nvGrpSpPr>
            <p:cNvPr id="34" name="Gruppieren 30"/>
            <p:cNvGrpSpPr>
              <a:grpSpLocks/>
            </p:cNvGrpSpPr>
            <p:nvPr/>
          </p:nvGrpSpPr>
          <p:grpSpPr bwMode="auto">
            <a:xfrm>
              <a:off x="6291263" y="2781300"/>
              <a:ext cx="1809750" cy="1936554"/>
              <a:chOff x="5971537" y="3154660"/>
              <a:chExt cx="1809552" cy="1935786"/>
            </a:xfrm>
          </p:grpSpPr>
          <p:pic>
            <p:nvPicPr>
              <p:cNvPr id="38" name="Picture 9" descr="Bleistift, Stift, Bearbeiten, Notizblock, Schreib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2160" y="3154660"/>
                <a:ext cx="864097" cy="8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feld 36"/>
              <p:cNvSpPr txBox="1">
                <a:spLocks noChangeArrowheads="1"/>
              </p:cNvSpPr>
              <p:nvPr/>
            </p:nvSpPr>
            <p:spPr bwMode="auto">
              <a:xfrm>
                <a:off x="5971537" y="4064173"/>
                <a:ext cx="1809552" cy="102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100"/>
                  </a:lnSpc>
                  <a:spcAft>
                    <a:spcPts val="900"/>
                  </a:spcAft>
                  <a:buClr>
                    <a:srgbClr val="000000"/>
                  </a:buClr>
                  <a:defRPr sz="1500">
                    <a:solidFill>
                      <a:schemeClr val="tx1"/>
                    </a:solidFill>
                    <a:latin typeface="Verdana" panose="020B0604030504040204" pitchFamily="34" charset="0"/>
                    <a:cs typeface="Arial" panose="020B0604020202020204" pitchFamily="34" charset="0"/>
                  </a:defRPr>
                </a:lvl1pPr>
                <a:lvl2pPr marL="742950" indent="-285750">
                  <a:lnSpc>
                    <a:spcPts val="1800"/>
                  </a:lnSpc>
                  <a:spcAft>
                    <a:spcPts val="600"/>
                  </a:spcAft>
                  <a:buClr>
                    <a:schemeClr val="tx1"/>
                  </a:buClr>
                  <a:buChar char="•"/>
                  <a:defRPr sz="1300">
                    <a:solidFill>
                      <a:schemeClr val="tx1"/>
                    </a:solidFill>
                    <a:latin typeface="Verdana" panose="020B0604030504040204" pitchFamily="34" charset="0"/>
                    <a:cs typeface="Arial" panose="020B0604020202020204" pitchFamily="34" charset="0"/>
                  </a:defRPr>
                </a:lvl2pPr>
                <a:lvl3pPr marL="1143000" indent="-228600">
                  <a:lnSpc>
                    <a:spcPts val="1800"/>
                  </a:lnSpc>
                  <a:spcAft>
                    <a:spcPts val="450"/>
                  </a:spcAft>
                  <a:buClr>
                    <a:schemeClr val="tx1"/>
                  </a:buClr>
                  <a:buFont typeface="Verdana" panose="020B0604030504040204" pitchFamily="34" charset="0"/>
                  <a:buChar char="–"/>
                  <a:defRPr sz="1200">
                    <a:solidFill>
                      <a:schemeClr val="tx1"/>
                    </a:solidFill>
                    <a:latin typeface="Verdana" panose="020B0604030504040204" pitchFamily="34" charset="0"/>
                    <a:cs typeface="Arial" panose="020B0604020202020204" pitchFamily="34" charset="0"/>
                  </a:defRPr>
                </a:lvl3pPr>
                <a:lvl4pPr marL="1600200" indent="-228600">
                  <a:lnSpc>
                    <a:spcPts val="1500"/>
                  </a:lnSpc>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4pPr>
                <a:lvl5pPr marL="2057400" indent="-228600">
                  <a:lnSpc>
                    <a:spcPts val="1500"/>
                  </a:lnSpc>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1500"/>
                  </a:lnSpc>
                  <a:spcBef>
                    <a:spcPct val="0"/>
                  </a:spcBef>
                  <a:spcAft>
                    <a:spcPts val="450"/>
                  </a:spcAft>
                  <a:buClr>
                    <a:schemeClr val="tx1"/>
                  </a:buClr>
                  <a:buFont typeface="Verdana" panose="020B0604030504040204" pitchFamily="34" charset="0"/>
                  <a:buChar char="–"/>
                  <a:defRPr sz="1000">
                    <a:solidFill>
                      <a:schemeClr val="tx1"/>
                    </a:solidFill>
                    <a:latin typeface="Verdana" panose="020B0604030504040204" pitchFamily="34" charset="0"/>
                    <a:cs typeface="Arial" panose="020B0604020202020204" pitchFamily="34" charset="0"/>
                  </a:defRPr>
                </a:lvl9pPr>
              </a:lstStyle>
              <a:p>
                <a:pPr marL="0" marR="0" lvl="0" indent="0" algn="l" defTabSz="914400" eaLnBrk="1" fontAlgn="auto" latinLnBrk="0" hangingPunct="1">
                  <a:lnSpc>
                    <a:spcPct val="100000"/>
                  </a:lnSpc>
                  <a:spcBef>
                    <a:spcPts val="0"/>
                  </a:spcBef>
                  <a:spcAft>
                    <a:spcPct val="0"/>
                  </a:spcAft>
                  <a:buClrTx/>
                  <a:buSzTx/>
                  <a:buFontTx/>
                  <a:buNone/>
                  <a:tabLst/>
                  <a:defRPr/>
                </a:pPr>
                <a:r>
                  <a:rPr kumimoji="0" lang="en-GB" altLang="en-US" sz="600" b="1" i="0" u="none" strike="noStrike" kern="0" cap="none" spc="0" normalizeH="0" baseline="0" noProof="0" dirty="0" smtClean="0">
                    <a:ln>
                      <a:noFill/>
                    </a:ln>
                    <a:solidFill>
                      <a:srgbClr val="000000"/>
                    </a:solidFill>
                    <a:effectLst/>
                    <a:uLnTx/>
                    <a:uFillTx/>
                    <a:latin typeface="Verdana" panose="020B0604030504040204" pitchFamily="34" charset="0"/>
                    <a:cs typeface="Arial" panose="020B0604020202020204" pitchFamily="34" charset="0"/>
                  </a:rPr>
                  <a:t>Draft cover letter, </a:t>
                </a:r>
                <a:br>
                  <a:rPr kumimoji="0" lang="en-GB" altLang="en-US" sz="600" b="1" i="0" u="none" strike="noStrike" kern="0" cap="none" spc="0" normalizeH="0" baseline="0" noProof="0" dirty="0" smtClean="0">
                    <a:ln>
                      <a:noFill/>
                    </a:ln>
                    <a:solidFill>
                      <a:srgbClr val="000000"/>
                    </a:solidFill>
                    <a:effectLst/>
                    <a:uLnTx/>
                    <a:uFillTx/>
                    <a:latin typeface="Verdana" panose="020B0604030504040204" pitchFamily="34" charset="0"/>
                    <a:cs typeface="Arial" panose="020B0604020202020204" pitchFamily="34" charset="0"/>
                  </a:rPr>
                </a:br>
                <a:r>
                  <a:rPr kumimoji="0" lang="en-GB" altLang="en-US" sz="600" b="1" i="0" u="none" strike="noStrike" kern="0" cap="none" spc="0" normalizeH="0" baseline="0" noProof="0" dirty="0" smtClean="0">
                    <a:ln>
                      <a:noFill/>
                    </a:ln>
                    <a:solidFill>
                      <a:srgbClr val="000000"/>
                    </a:solidFill>
                    <a:effectLst/>
                    <a:uLnTx/>
                    <a:uFillTx/>
                    <a:latin typeface="Verdana" panose="020B0604030504040204" pitchFamily="34" charset="0"/>
                    <a:cs typeface="Arial" panose="020B0604020202020204" pitchFamily="34" charset="0"/>
                  </a:rPr>
                  <a:t>Draft EMA formatted table template</a:t>
                </a:r>
              </a:p>
            </p:txBody>
          </p:sp>
        </p:grpSp>
        <p:cxnSp>
          <p:nvCxnSpPr>
            <p:cNvPr id="36" name="Gerade Verbindung 10"/>
            <p:cNvCxnSpPr>
              <a:cxnSpLocks noChangeShapeType="1"/>
            </p:cNvCxnSpPr>
            <p:nvPr/>
          </p:nvCxnSpPr>
          <p:spPr bwMode="auto">
            <a:xfrm flipV="1">
              <a:off x="3306763" y="1381125"/>
              <a:ext cx="830262" cy="1157288"/>
            </a:xfrm>
            <a:prstGeom prst="line">
              <a:avLst/>
            </a:prstGeom>
            <a:noFill/>
            <a:ln w="9525" algn="ctr">
              <a:solidFill>
                <a:srgbClr val="000000"/>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30"/>
            <p:cNvCxnSpPr>
              <a:cxnSpLocks noChangeShapeType="1"/>
            </p:cNvCxnSpPr>
            <p:nvPr/>
          </p:nvCxnSpPr>
          <p:spPr bwMode="auto">
            <a:xfrm>
              <a:off x="3348038" y="3363913"/>
              <a:ext cx="941387" cy="919162"/>
            </a:xfrm>
            <a:prstGeom prst="line">
              <a:avLst/>
            </a:prstGeom>
            <a:noFill/>
            <a:ln w="9525" algn="ctr">
              <a:solidFill>
                <a:srgbClr val="000000"/>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4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97931" y="2894065"/>
            <a:ext cx="723665" cy="72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feld 12"/>
          <p:cNvSpPr txBox="1">
            <a:spLocks noChangeArrowheads="1"/>
          </p:cNvSpPr>
          <p:nvPr/>
        </p:nvSpPr>
        <p:spPr bwMode="auto">
          <a:xfrm>
            <a:off x="8086701" y="3300160"/>
            <a:ext cx="3433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rgbClr val="000000"/>
                </a:solidFill>
                <a:latin typeface="Verdana" panose="020B0604030504040204" pitchFamily="34" charset="0"/>
                <a:cs typeface="Arial" panose="020B0604020202020204" pitchFamily="34" charset="0"/>
              </a:defRPr>
            </a:lvl1pPr>
            <a:lvl2pPr marL="742950" indent="-285750">
              <a:defRPr sz="1600">
                <a:solidFill>
                  <a:srgbClr val="000000"/>
                </a:solidFill>
                <a:latin typeface="Verdana" panose="020B0604030504040204" pitchFamily="34" charset="0"/>
                <a:cs typeface="Arial" panose="020B0604020202020204" pitchFamily="34" charset="0"/>
              </a:defRPr>
            </a:lvl2pPr>
            <a:lvl3pPr marL="1143000" indent="-228600">
              <a:defRPr sz="1600">
                <a:solidFill>
                  <a:srgbClr val="000000"/>
                </a:solidFill>
                <a:latin typeface="Verdana" panose="020B0604030504040204" pitchFamily="34" charset="0"/>
                <a:cs typeface="Arial" panose="020B0604020202020204" pitchFamily="34" charset="0"/>
              </a:defRPr>
            </a:lvl3pPr>
            <a:lvl4pPr marL="1600200" indent="-228600">
              <a:defRPr sz="1600">
                <a:solidFill>
                  <a:srgbClr val="000000"/>
                </a:solidFill>
                <a:latin typeface="Verdana" panose="020B0604030504040204" pitchFamily="34" charset="0"/>
                <a:cs typeface="Arial" panose="020B0604020202020204" pitchFamily="34" charset="0"/>
              </a:defRPr>
            </a:lvl4pPr>
            <a:lvl5pPr marL="2057400" indent="-22860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de-DE" altLang="en-US" sz="2000" b="1" kern="0" dirty="0" smtClean="0">
                <a:solidFill>
                  <a:srgbClr val="FF0000"/>
                </a:solidFill>
              </a:rPr>
              <a:t>?</a:t>
            </a:r>
            <a:endParaRPr kumimoji="0" lang="de-AT" altLang="en-US" sz="2000" b="1" i="0" u="none" strike="noStrike" kern="0" cap="none" spc="0" normalizeH="0" baseline="0" noProof="0" dirty="0" smtClean="0">
              <a:ln>
                <a:noFill/>
              </a:ln>
              <a:solidFill>
                <a:srgbClr val="FF0000"/>
              </a:solidFill>
              <a:effectLst/>
              <a:uLnTx/>
              <a:uFillTx/>
            </a:endParaRPr>
          </a:p>
        </p:txBody>
      </p:sp>
    </p:spTree>
    <p:extLst>
      <p:ext uri="{BB962C8B-B14F-4D97-AF65-F5344CB8AC3E}">
        <p14:creationId xmlns:p14="http://schemas.microsoft.com/office/powerpoint/2010/main" val="18222359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001208" y="1060376"/>
            <a:ext cx="5155361" cy="172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nchor="ctr"/>
          <a:lstStyle/>
          <a:p>
            <a:pPr algn="l" eaLnBrk="1" hangingPunct="1"/>
            <a:r>
              <a:rPr lang="en-GB" sz="1846" b="1" dirty="0">
                <a:solidFill>
                  <a:srgbClr val="000000"/>
                </a:solidFill>
                <a:latin typeface="Arial Rounded MT Bold" pitchFamily="34" charset="0"/>
                <a:cs typeface="Arial" charset="0"/>
              </a:rPr>
              <a:t>…</a:t>
            </a:r>
            <a:r>
              <a:rPr lang="en-GB" sz="1846" b="1" i="1" dirty="0">
                <a:solidFill>
                  <a:srgbClr val="000000"/>
                </a:solidFill>
                <a:latin typeface="Arial Rounded MT Bold" pitchFamily="34" charset="0"/>
                <a:cs typeface="Arial" charset="0"/>
              </a:rPr>
              <a:t> </a:t>
            </a:r>
            <a:r>
              <a:rPr lang="en-GB" sz="1846" b="1" i="1" dirty="0" smtClean="0">
                <a:solidFill>
                  <a:srgbClr val="000000"/>
                </a:solidFill>
                <a:latin typeface="Arial Rounded MT Bold" pitchFamily="34" charset="0"/>
                <a:cs typeface="Arial" charset="0"/>
              </a:rPr>
              <a:t>and many </a:t>
            </a:r>
            <a:r>
              <a:rPr lang="en-GB" sz="1846" b="1" i="1" dirty="0">
                <a:solidFill>
                  <a:srgbClr val="000000"/>
                </a:solidFill>
                <a:latin typeface="Arial Rounded MT Bold" pitchFamily="34" charset="0"/>
                <a:cs typeface="Arial" charset="0"/>
              </a:rPr>
              <a:t>thanks to</a:t>
            </a:r>
          </a:p>
          <a:p>
            <a:pPr marL="898525" lvl="3" indent="-157163" algn="l" eaLnBrk="1" hangingPunct="1">
              <a:buFont typeface="Arial" panose="020B0604020202020204" pitchFamily="34" charset="0"/>
              <a:buChar char="•"/>
            </a:pPr>
            <a:r>
              <a:rPr lang="en-GB" altLang="en-US" sz="1846" b="1" i="1" dirty="0">
                <a:solidFill>
                  <a:srgbClr val="000000"/>
                </a:solidFill>
                <a:latin typeface="Arial Rounded MT Bold" pitchFamily="34" charset="0"/>
                <a:cs typeface="Arial" charset="0"/>
              </a:rPr>
              <a:t>Georg </a:t>
            </a:r>
            <a:r>
              <a:rPr lang="en-GB" altLang="en-US" sz="1846" b="1" i="1" dirty="0" err="1">
                <a:solidFill>
                  <a:srgbClr val="000000"/>
                </a:solidFill>
                <a:latin typeface="Arial Rounded MT Bold" pitchFamily="34" charset="0"/>
                <a:cs typeface="Arial" charset="0"/>
              </a:rPr>
              <a:t>Neuwirther</a:t>
            </a:r>
            <a:r>
              <a:rPr lang="en-GB" altLang="en-US" sz="1846" b="1" i="1" dirty="0">
                <a:solidFill>
                  <a:srgbClr val="000000"/>
                </a:solidFill>
                <a:latin typeface="Arial Rounded MT Bold" pitchFamily="34" charset="0"/>
                <a:cs typeface="Arial" charset="0"/>
              </a:rPr>
              <a:t> (AGES)</a:t>
            </a:r>
          </a:p>
          <a:p>
            <a:pPr marL="898525" lvl="3" indent="-157163" algn="l" eaLnBrk="1" hangingPunct="1">
              <a:buFont typeface="Arial" panose="020B0604020202020204" pitchFamily="34" charset="0"/>
              <a:buChar char="•"/>
            </a:pPr>
            <a:r>
              <a:rPr lang="en-GB" altLang="en-US" sz="1846" b="1" i="1" dirty="0">
                <a:solidFill>
                  <a:srgbClr val="000000"/>
                </a:solidFill>
                <a:latin typeface="Arial Rounded MT Bold" pitchFamily="34" charset="0"/>
                <a:cs typeface="Arial" charset="0"/>
              </a:rPr>
              <a:t>HMA WG ‘Better use of Medicines’</a:t>
            </a:r>
          </a:p>
          <a:p>
            <a:pPr marL="898525" lvl="3" indent="-157163" algn="l" eaLnBrk="1" hangingPunct="1">
              <a:buFont typeface="Arial" panose="020B0604020202020204" pitchFamily="34" charset="0"/>
              <a:buChar char="•"/>
            </a:pPr>
            <a:r>
              <a:rPr lang="en-GB" altLang="en-US" sz="1846" b="1" i="1" dirty="0" err="1">
                <a:solidFill>
                  <a:srgbClr val="000000"/>
                </a:solidFill>
                <a:latin typeface="Arial Rounded MT Bold" pitchFamily="34" charset="0"/>
                <a:cs typeface="Arial" charset="0"/>
              </a:rPr>
              <a:t>ePI</a:t>
            </a:r>
            <a:r>
              <a:rPr lang="en-GB" altLang="en-US" sz="1846" b="1" i="1" dirty="0">
                <a:solidFill>
                  <a:srgbClr val="000000"/>
                </a:solidFill>
                <a:latin typeface="Arial Rounded MT Bold" pitchFamily="34" charset="0"/>
                <a:cs typeface="Arial" charset="0"/>
              </a:rPr>
              <a:t> Roadmap WG</a:t>
            </a:r>
          </a:p>
          <a:p>
            <a:pPr marL="898525" lvl="3" indent="-157163" algn="l" eaLnBrk="1" hangingPunct="1">
              <a:buFont typeface="Arial" panose="020B0604020202020204" pitchFamily="34" charset="0"/>
              <a:buChar char="•"/>
            </a:pPr>
            <a:r>
              <a:rPr lang="en-GB" altLang="en-US" sz="1846" b="1" i="1" dirty="0" smtClean="0">
                <a:solidFill>
                  <a:srgbClr val="000000"/>
                </a:solidFill>
                <a:latin typeface="Arial Rounded MT Bold" pitchFamily="34" charset="0"/>
                <a:cs typeface="Arial" charset="0"/>
              </a:rPr>
              <a:t>EMA</a:t>
            </a:r>
          </a:p>
          <a:p>
            <a:pPr marL="898525" lvl="3" indent="-157163" algn="l" eaLnBrk="1" hangingPunct="1">
              <a:buFont typeface="Arial" panose="020B0604020202020204" pitchFamily="34" charset="0"/>
              <a:buChar char="•"/>
            </a:pPr>
            <a:r>
              <a:rPr lang="en-GB" altLang="en-US" sz="1846" b="1" i="1" dirty="0" smtClean="0">
                <a:solidFill>
                  <a:srgbClr val="000000"/>
                </a:solidFill>
                <a:latin typeface="Arial Rounded MT Bold" pitchFamily="34" charset="0"/>
                <a:cs typeface="Arial" charset="0"/>
              </a:rPr>
              <a:t>UNICOM</a:t>
            </a:r>
            <a:endParaRPr lang="en-GB" altLang="en-US" sz="1846" b="1" i="1" dirty="0" smtClean="0">
              <a:solidFill>
                <a:srgbClr val="000000"/>
              </a:solidFill>
              <a:latin typeface="Arial Rounded MT Bold" pitchFamily="34" charset="0"/>
              <a:cs typeface="Arial" charset="0"/>
            </a:endParaRPr>
          </a:p>
          <a:p>
            <a:pPr marL="898525" lvl="3" indent="-157163" algn="l" eaLnBrk="1" hangingPunct="1">
              <a:buFont typeface="Arial" panose="020B0604020202020204" pitchFamily="34" charset="0"/>
              <a:buChar char="•"/>
            </a:pPr>
            <a:r>
              <a:rPr lang="en-GB" altLang="en-US" sz="1846" b="1" i="1" dirty="0">
                <a:solidFill>
                  <a:srgbClr val="000000"/>
                </a:solidFill>
                <a:latin typeface="Arial Rounded MT Bold" pitchFamily="34" charset="0"/>
                <a:cs typeface="Arial" charset="0"/>
              </a:rPr>
              <a:t>a</a:t>
            </a:r>
            <a:r>
              <a:rPr lang="en-GB" altLang="en-US" sz="1846" b="1" i="1" dirty="0" smtClean="0">
                <a:solidFill>
                  <a:srgbClr val="000000"/>
                </a:solidFill>
                <a:latin typeface="Arial Rounded MT Bold" pitchFamily="34" charset="0"/>
                <a:cs typeface="Arial" charset="0"/>
              </a:rPr>
              <a:t>nd the other usual suspects</a:t>
            </a:r>
            <a:endParaRPr lang="en-GB" altLang="en-US" sz="1846" b="1" i="1" dirty="0">
              <a:solidFill>
                <a:srgbClr val="000000"/>
              </a:solidFill>
              <a:latin typeface="Arial Rounded MT Bold" pitchFamily="34" charset="0"/>
              <a:cs typeface="Arial" charset="0"/>
            </a:endParaRPr>
          </a:p>
          <a:p>
            <a:pPr marL="1424389" lvl="3" indent="-158265" algn="l" eaLnBrk="1" hangingPunct="1">
              <a:buFont typeface="Arial" panose="020B0604020202020204" pitchFamily="34" charset="0"/>
              <a:buChar char="•"/>
            </a:pPr>
            <a:endParaRPr lang="en-GB" altLang="en-US" sz="1846" b="1" i="1" dirty="0">
              <a:solidFill>
                <a:srgbClr val="000000"/>
              </a:solidFill>
              <a:latin typeface="Arial Rounded MT Bold" pitchFamily="34" charset="0"/>
              <a:cs typeface="Arial" charset="0"/>
            </a:endParaRPr>
          </a:p>
        </p:txBody>
      </p:sp>
    </p:spTree>
    <p:extLst>
      <p:ext uri="{BB962C8B-B14F-4D97-AF65-F5344CB8AC3E}">
        <p14:creationId xmlns:p14="http://schemas.microsoft.com/office/powerpoint/2010/main" val="3236954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1"/>
          </p:nvPr>
        </p:nvSpPr>
        <p:spPr/>
        <p:txBody>
          <a:bodyPr>
            <a:normAutofit/>
          </a:bodyPr>
          <a:lstStyle/>
          <a:p>
            <a:pPr marL="342900" indent="-342900">
              <a:buFont typeface="Arial" panose="020B0604020202020204" pitchFamily="34" charset="0"/>
              <a:buChar char="•"/>
            </a:pPr>
            <a:r>
              <a:rPr lang="de-DE" sz="2200" dirty="0" err="1"/>
              <a:t>n</a:t>
            </a:r>
            <a:r>
              <a:rPr lang="de-DE" sz="2200" dirty="0" err="1" smtClean="0"/>
              <a:t>ame</a:t>
            </a:r>
            <a:r>
              <a:rPr lang="de-DE" sz="2200" dirty="0" smtClean="0"/>
              <a:t> </a:t>
            </a:r>
            <a:r>
              <a:rPr lang="de-DE" sz="2200" dirty="0" err="1" smtClean="0"/>
              <a:t>of</a:t>
            </a:r>
            <a:r>
              <a:rPr lang="de-DE" sz="2200" dirty="0" smtClean="0"/>
              <a:t> </a:t>
            </a:r>
            <a:r>
              <a:rPr lang="de-DE" sz="2200" dirty="0" err="1" smtClean="0"/>
              <a:t>the</a:t>
            </a:r>
            <a:r>
              <a:rPr lang="de-DE" sz="2200" dirty="0" smtClean="0"/>
              <a:t> </a:t>
            </a:r>
            <a:r>
              <a:rPr lang="de-DE" sz="2200" dirty="0" err="1" smtClean="0"/>
              <a:t>medicinal</a:t>
            </a:r>
            <a:r>
              <a:rPr lang="de-DE" sz="2200" dirty="0" smtClean="0"/>
              <a:t> </a:t>
            </a:r>
            <a:r>
              <a:rPr lang="de-DE" sz="2200" dirty="0" err="1" smtClean="0"/>
              <a:t>product</a:t>
            </a:r>
            <a:endParaRPr lang="de-DE" sz="2200" dirty="0"/>
          </a:p>
          <a:p>
            <a:pPr marL="342900" indent="-342900">
              <a:buFont typeface="Arial" panose="020B0604020202020204" pitchFamily="34" charset="0"/>
              <a:buChar char="•"/>
            </a:pPr>
            <a:r>
              <a:rPr lang="de-DE" sz="2200" dirty="0" err="1"/>
              <a:t>t</a:t>
            </a:r>
            <a:r>
              <a:rPr lang="de-DE" sz="2200" dirty="0" err="1" smtClean="0"/>
              <a:t>he</a:t>
            </a:r>
            <a:r>
              <a:rPr lang="de-DE" sz="2200" dirty="0" smtClean="0"/>
              <a:t> </a:t>
            </a:r>
            <a:r>
              <a:rPr lang="de-DE" sz="2200" dirty="0" err="1" smtClean="0"/>
              <a:t>active</a:t>
            </a:r>
            <a:r>
              <a:rPr lang="de-DE" sz="2200" dirty="0" smtClean="0"/>
              <a:t> </a:t>
            </a:r>
            <a:r>
              <a:rPr lang="de-DE" sz="2200" dirty="0" err="1" smtClean="0"/>
              <a:t>substance</a:t>
            </a:r>
            <a:r>
              <a:rPr lang="de-DE" sz="2200" dirty="0" smtClean="0"/>
              <a:t>/</a:t>
            </a:r>
            <a:r>
              <a:rPr lang="de-DE" sz="2200" dirty="0" err="1" smtClean="0"/>
              <a:t>moiety</a:t>
            </a:r>
            <a:r>
              <a:rPr lang="de-DE" sz="2200" dirty="0" smtClean="0"/>
              <a:t> (</a:t>
            </a:r>
            <a:r>
              <a:rPr lang="en-GB" sz="2200" dirty="0" smtClean="0"/>
              <a:t>valsartan /</a:t>
            </a:r>
            <a:r>
              <a:rPr lang="bg-BG" sz="2400" dirty="0">
                <a:solidFill>
                  <a:srgbClr val="000000"/>
                </a:solidFill>
              </a:rPr>
              <a:t> </a:t>
            </a:r>
            <a:r>
              <a:rPr lang="bg-BG" sz="2200" dirty="0"/>
              <a:t>валсартан</a:t>
            </a:r>
            <a:r>
              <a:rPr lang="de-DE" sz="2200" dirty="0" smtClean="0"/>
              <a:t>)</a:t>
            </a:r>
            <a:endParaRPr lang="de-DE" sz="2200" dirty="0"/>
          </a:p>
          <a:p>
            <a:pPr marL="342900" indent="-342900">
              <a:buFont typeface="Arial" panose="020B0604020202020204" pitchFamily="34" charset="0"/>
              <a:buChar char="•"/>
            </a:pPr>
            <a:r>
              <a:rPr lang="de-DE" sz="2200" dirty="0" err="1"/>
              <a:t>t</a:t>
            </a:r>
            <a:r>
              <a:rPr lang="de-DE" sz="2200" dirty="0" err="1" smtClean="0"/>
              <a:t>he</a:t>
            </a:r>
            <a:r>
              <a:rPr lang="de-DE" sz="2200" dirty="0" smtClean="0"/>
              <a:t> </a:t>
            </a:r>
            <a:r>
              <a:rPr lang="de-DE" sz="2200" dirty="0" err="1" smtClean="0"/>
              <a:t>strength</a:t>
            </a:r>
            <a:endParaRPr lang="de-DE" sz="2200" dirty="0" smtClean="0"/>
          </a:p>
          <a:p>
            <a:pPr marL="342900" indent="-342900">
              <a:buFont typeface="Arial" panose="020B0604020202020204" pitchFamily="34" charset="0"/>
              <a:buChar char="•"/>
            </a:pPr>
            <a:r>
              <a:rPr lang="de-DE" sz="2200" dirty="0" err="1"/>
              <a:t>t</a:t>
            </a:r>
            <a:r>
              <a:rPr lang="de-DE" sz="2200" dirty="0" err="1" smtClean="0"/>
              <a:t>he</a:t>
            </a:r>
            <a:r>
              <a:rPr lang="de-DE" sz="2200" dirty="0" smtClean="0"/>
              <a:t> </a:t>
            </a:r>
            <a:r>
              <a:rPr lang="de-DE" sz="2200" dirty="0" err="1" smtClean="0"/>
              <a:t>pharmaceutical</a:t>
            </a:r>
            <a:r>
              <a:rPr lang="de-DE" sz="2200" dirty="0" smtClean="0"/>
              <a:t> </a:t>
            </a:r>
            <a:r>
              <a:rPr lang="de-DE" sz="2200" dirty="0" smtClean="0"/>
              <a:t>form</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err="1" smtClean="0"/>
              <a:t>or</a:t>
            </a:r>
            <a:r>
              <a:rPr lang="de-DE" sz="2200" dirty="0" smtClean="0"/>
              <a:t> </a:t>
            </a:r>
            <a:r>
              <a:rPr lang="de-DE" sz="2200" dirty="0" err="1" smtClean="0"/>
              <a:t>by</a:t>
            </a:r>
            <a:r>
              <a:rPr lang="de-DE" sz="2200" dirty="0" smtClean="0"/>
              <a:t> a </a:t>
            </a:r>
            <a:r>
              <a:rPr lang="de-DE" sz="2200" dirty="0" err="1" smtClean="0"/>
              <a:t>unic</a:t>
            </a:r>
            <a:r>
              <a:rPr lang="de-DE" sz="2200" dirty="0" smtClean="0"/>
              <a:t> </a:t>
            </a:r>
            <a:r>
              <a:rPr lang="de-DE" sz="2200" dirty="0" err="1" smtClean="0"/>
              <a:t>number</a:t>
            </a:r>
            <a:endParaRPr lang="de-DE" sz="2200" dirty="0"/>
          </a:p>
          <a:p>
            <a:pPr marL="0" indent="0">
              <a:buNone/>
            </a:pPr>
            <a:endParaRPr lang="de-DE" dirty="0"/>
          </a:p>
        </p:txBody>
      </p:sp>
      <p:sp>
        <p:nvSpPr>
          <p:cNvPr id="3" name="Titel 2"/>
          <p:cNvSpPr>
            <a:spLocks noGrp="1"/>
          </p:cNvSpPr>
          <p:nvPr>
            <p:ph type="title"/>
          </p:nvPr>
        </p:nvSpPr>
        <p:spPr>
          <a:xfrm>
            <a:off x="340684" y="256417"/>
            <a:ext cx="6463563" cy="857515"/>
          </a:xfrm>
        </p:spPr>
        <p:txBody>
          <a:bodyPr>
            <a:noAutofit/>
          </a:bodyPr>
          <a:lstStyle/>
          <a:p>
            <a:r>
              <a:rPr lang="de-DE" dirty="0" err="1" smtClean="0"/>
              <a:t>How</a:t>
            </a:r>
            <a:r>
              <a:rPr lang="de-DE" dirty="0" smtClean="0"/>
              <a:t> </a:t>
            </a:r>
            <a:r>
              <a:rPr lang="de-DE" dirty="0" err="1" smtClean="0"/>
              <a:t>to</a:t>
            </a:r>
            <a:r>
              <a:rPr lang="de-DE" dirty="0" smtClean="0"/>
              <a:t> </a:t>
            </a:r>
            <a:r>
              <a:rPr lang="de-DE" dirty="0" err="1" smtClean="0"/>
              <a:t>identify</a:t>
            </a:r>
            <a:r>
              <a:rPr lang="de-DE" dirty="0" smtClean="0"/>
              <a:t> a </a:t>
            </a:r>
            <a:r>
              <a:rPr lang="de-DE" dirty="0" err="1" smtClean="0"/>
              <a:t>medicinal</a:t>
            </a:r>
            <a:r>
              <a:rPr lang="de-DE" dirty="0" smtClean="0"/>
              <a:t> </a:t>
            </a:r>
            <a:r>
              <a:rPr lang="de-DE" dirty="0" err="1" smtClean="0"/>
              <a:t>product</a:t>
            </a:r>
            <a:r>
              <a:rPr lang="de-DE" dirty="0" smtClean="0"/>
              <a:t>?</a:t>
            </a:r>
            <a:endParaRPr lang="de-DE" dirty="0"/>
          </a:p>
        </p:txBody>
      </p:sp>
    </p:spTree>
    <p:extLst>
      <p:ext uri="{BB962C8B-B14F-4D97-AF65-F5344CB8AC3E}">
        <p14:creationId xmlns:p14="http://schemas.microsoft.com/office/powerpoint/2010/main" val="2835503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1"/>
          </p:nvPr>
        </p:nvSpPr>
        <p:spPr>
          <a:xfrm>
            <a:off x="357596" y="1204392"/>
            <a:ext cx="8300840" cy="3456384"/>
          </a:xfrm>
        </p:spPr>
        <p:txBody>
          <a:bodyPr>
            <a:normAutofit/>
          </a:bodyPr>
          <a:lstStyle/>
          <a:p>
            <a:pPr marL="342900" indent="-342900">
              <a:buFont typeface="Arial" panose="020B0604020202020204" pitchFamily="34" charset="0"/>
              <a:buChar char="•"/>
            </a:pPr>
            <a:r>
              <a:rPr lang="de-DE" sz="2200" dirty="0" smtClean="0"/>
              <a:t>5 mg </a:t>
            </a:r>
            <a:r>
              <a:rPr lang="de-DE" sz="2200" dirty="0" err="1" smtClean="0"/>
              <a:t>tablet</a:t>
            </a:r>
            <a:r>
              <a:rPr lang="de-DE" sz="2200" dirty="0" smtClean="0"/>
              <a:t> / 10 mg </a:t>
            </a:r>
            <a:r>
              <a:rPr lang="de-DE" sz="2200" dirty="0" err="1" smtClean="0"/>
              <a:t>tablet</a:t>
            </a:r>
            <a:endParaRPr lang="de-DE" sz="2200" dirty="0" smtClean="0"/>
          </a:p>
          <a:p>
            <a:pPr marL="0" indent="0">
              <a:buNone/>
              <a:tabLst>
                <a:tab pos="360363" algn="l"/>
              </a:tabLst>
            </a:pPr>
            <a:r>
              <a:rPr lang="de-DE" sz="2200" dirty="0"/>
              <a:t>	5 mg </a:t>
            </a:r>
            <a:r>
              <a:rPr lang="de-DE" sz="2200" dirty="0" err="1"/>
              <a:t>tablet</a:t>
            </a:r>
            <a:r>
              <a:rPr lang="de-DE" sz="2200" dirty="0"/>
              <a:t> / 10 mg </a:t>
            </a:r>
            <a:r>
              <a:rPr lang="de-DE" sz="2200" dirty="0" err="1"/>
              <a:t>tablet</a:t>
            </a:r>
            <a:r>
              <a:rPr lang="de-DE" sz="2200" dirty="0"/>
              <a:t> </a:t>
            </a:r>
            <a:r>
              <a:rPr lang="de-DE" sz="2200" dirty="0" err="1"/>
              <a:t>with</a:t>
            </a:r>
            <a:r>
              <a:rPr lang="de-DE" sz="2200" dirty="0"/>
              <a:t> a </a:t>
            </a:r>
            <a:r>
              <a:rPr lang="de-DE" sz="2200" dirty="0" err="1" smtClean="0"/>
              <a:t>breakline</a:t>
            </a:r>
            <a:endParaRPr lang="de-DE" sz="2200" dirty="0" smtClean="0"/>
          </a:p>
          <a:p>
            <a:pPr marL="0" indent="0">
              <a:buNone/>
              <a:tabLst>
                <a:tab pos="360363" algn="l"/>
              </a:tabLst>
            </a:pPr>
            <a:r>
              <a:rPr lang="de-DE" sz="2200" dirty="0" smtClean="0"/>
              <a:t>	(</a:t>
            </a:r>
            <a:r>
              <a:rPr lang="de-DE" sz="2200" dirty="0" err="1" smtClean="0"/>
              <a:t>strength</a:t>
            </a:r>
            <a:r>
              <a:rPr lang="de-DE" sz="2200" dirty="0" smtClean="0"/>
              <a:t> </a:t>
            </a:r>
            <a:r>
              <a:rPr lang="de-DE" sz="2200" dirty="0" err="1" smtClean="0"/>
              <a:t>of</a:t>
            </a:r>
            <a:r>
              <a:rPr lang="de-DE" sz="2200" dirty="0" smtClean="0"/>
              <a:t> </a:t>
            </a:r>
            <a:r>
              <a:rPr lang="de-DE" sz="2200" dirty="0" err="1" smtClean="0"/>
              <a:t>the</a:t>
            </a:r>
            <a:r>
              <a:rPr lang="de-DE" sz="2200" dirty="0" smtClean="0"/>
              <a:t> </a:t>
            </a:r>
            <a:r>
              <a:rPr lang="de-DE" sz="2200" dirty="0" err="1" smtClean="0"/>
              <a:t>product</a:t>
            </a:r>
            <a:r>
              <a:rPr lang="de-DE" sz="2200" dirty="0" smtClean="0"/>
              <a:t> vs. </a:t>
            </a:r>
            <a:r>
              <a:rPr lang="de-DE" sz="2200" dirty="0" err="1"/>
              <a:t>a</a:t>
            </a:r>
            <a:r>
              <a:rPr lang="de-DE" sz="2200" dirty="0" err="1" smtClean="0"/>
              <a:t>dministrable</a:t>
            </a:r>
            <a:r>
              <a:rPr lang="de-DE" sz="2200" dirty="0" smtClean="0"/>
              <a:t> </a:t>
            </a:r>
            <a:r>
              <a:rPr lang="de-DE" sz="2200" dirty="0" err="1" smtClean="0"/>
              <a:t>strength</a:t>
            </a:r>
            <a:r>
              <a:rPr lang="de-DE" sz="2200" dirty="0" smtClean="0"/>
              <a:t>)</a:t>
            </a:r>
          </a:p>
          <a:p>
            <a:pPr marL="342900" indent="-342900">
              <a:buFont typeface="Arial" panose="020B0604020202020204" pitchFamily="34" charset="0"/>
              <a:buChar char="•"/>
            </a:pPr>
            <a:r>
              <a:rPr lang="de-DE" sz="2200" dirty="0" err="1"/>
              <a:t>t</a:t>
            </a:r>
            <a:r>
              <a:rPr lang="de-DE" sz="2200" dirty="0" err="1" smtClean="0"/>
              <a:t>ablet</a:t>
            </a:r>
            <a:r>
              <a:rPr lang="de-DE" sz="2200" dirty="0" smtClean="0"/>
              <a:t> /</a:t>
            </a:r>
            <a:r>
              <a:rPr lang="de-DE" sz="2200" dirty="0" err="1" smtClean="0"/>
              <a:t>capsule</a:t>
            </a:r>
            <a:r>
              <a:rPr lang="de-DE" sz="2200" dirty="0" smtClean="0"/>
              <a:t> / </a:t>
            </a:r>
            <a:r>
              <a:rPr lang="de-DE" sz="2200" dirty="0" err="1" smtClean="0"/>
              <a:t>sacchet</a:t>
            </a:r>
            <a:r>
              <a:rPr lang="de-DE" sz="2200" dirty="0" smtClean="0"/>
              <a:t> / oral </a:t>
            </a:r>
            <a:r>
              <a:rPr lang="de-DE" sz="2200" dirty="0" err="1" smtClean="0"/>
              <a:t>solution</a:t>
            </a:r>
            <a:r>
              <a:rPr lang="de-DE" sz="2200" dirty="0" smtClean="0"/>
              <a:t> / …</a:t>
            </a:r>
          </a:p>
          <a:p>
            <a:pPr marL="342900" indent="-342900">
              <a:buFont typeface="Arial" panose="020B0604020202020204" pitchFamily="34" charset="0"/>
              <a:buChar char="•"/>
            </a:pPr>
            <a:r>
              <a:rPr lang="de-DE" sz="2200" dirty="0" smtClean="0"/>
              <a:t>…</a:t>
            </a:r>
            <a:endParaRPr lang="de-DE" sz="2200" dirty="0"/>
          </a:p>
          <a:p>
            <a:pPr marL="0" indent="0">
              <a:buNone/>
            </a:pPr>
            <a:r>
              <a:rPr lang="de-DE" dirty="0" err="1" smtClean="0"/>
              <a:t>What</a:t>
            </a:r>
            <a:r>
              <a:rPr lang="de-DE" dirty="0" smtClean="0"/>
              <a:t> do </a:t>
            </a:r>
            <a:r>
              <a:rPr lang="de-DE" dirty="0" err="1" smtClean="0"/>
              <a:t>we</a:t>
            </a:r>
            <a:r>
              <a:rPr lang="de-DE" dirty="0" smtClean="0"/>
              <a:t> </a:t>
            </a:r>
            <a:r>
              <a:rPr lang="de-DE" dirty="0" err="1" smtClean="0"/>
              <a:t>need</a:t>
            </a:r>
            <a:r>
              <a:rPr lang="de-DE" dirty="0" smtClean="0"/>
              <a:t>?</a:t>
            </a:r>
          </a:p>
          <a:p>
            <a:pPr marL="0" indent="0">
              <a:buNone/>
            </a:pPr>
            <a:endParaRPr lang="de-DE" dirty="0" smtClean="0"/>
          </a:p>
          <a:p>
            <a:pPr marL="0" indent="0" algn="ctr">
              <a:buNone/>
            </a:pPr>
            <a:r>
              <a:rPr lang="de-DE" sz="3000" dirty="0" smtClean="0">
                <a:solidFill>
                  <a:prstClr val="black"/>
                </a:solidFill>
                <a:latin typeface="Cambria" panose="02040503050406030204" pitchFamily="18" charset="0"/>
                <a:ea typeface="+mj-ea"/>
                <a:cs typeface="+mj-cs"/>
              </a:rPr>
              <a:t>Standards </a:t>
            </a:r>
            <a:r>
              <a:rPr lang="de-DE" sz="3000" dirty="0" err="1" smtClean="0">
                <a:solidFill>
                  <a:prstClr val="black"/>
                </a:solidFill>
                <a:latin typeface="Cambria" panose="02040503050406030204" pitchFamily="18" charset="0"/>
                <a:ea typeface="+mj-ea"/>
                <a:cs typeface="+mj-cs"/>
              </a:rPr>
              <a:t>and</a:t>
            </a:r>
            <a:r>
              <a:rPr lang="de-DE" sz="3000" dirty="0" smtClean="0">
                <a:solidFill>
                  <a:prstClr val="black"/>
                </a:solidFill>
                <a:latin typeface="Cambria" panose="02040503050406030204" pitchFamily="18" charset="0"/>
                <a:ea typeface="+mj-ea"/>
                <a:cs typeface="+mj-cs"/>
              </a:rPr>
              <a:t> </a:t>
            </a:r>
            <a:r>
              <a:rPr lang="de-DE" sz="3000" dirty="0" err="1" smtClean="0">
                <a:solidFill>
                  <a:prstClr val="black"/>
                </a:solidFill>
                <a:latin typeface="Cambria" panose="02040503050406030204" pitchFamily="18" charset="0"/>
                <a:ea typeface="+mj-ea"/>
                <a:cs typeface="+mj-cs"/>
              </a:rPr>
              <a:t>Masterdata</a:t>
            </a:r>
            <a:endParaRPr lang="de-DE" dirty="0"/>
          </a:p>
        </p:txBody>
      </p:sp>
      <p:sp>
        <p:nvSpPr>
          <p:cNvPr id="3" name="Titel 2"/>
          <p:cNvSpPr>
            <a:spLocks noGrp="1"/>
          </p:cNvSpPr>
          <p:nvPr>
            <p:ph type="title"/>
          </p:nvPr>
        </p:nvSpPr>
        <p:spPr/>
        <p:txBody>
          <a:bodyPr>
            <a:normAutofit/>
          </a:bodyPr>
          <a:lstStyle/>
          <a:p>
            <a:r>
              <a:rPr lang="de-DE" dirty="0" smtClean="0"/>
              <a:t>… </a:t>
            </a:r>
            <a:r>
              <a:rPr lang="de-DE" dirty="0" err="1" smtClean="0"/>
              <a:t>and</a:t>
            </a:r>
            <a:r>
              <a:rPr lang="de-DE" dirty="0" smtClean="0"/>
              <a:t> </a:t>
            </a:r>
            <a:r>
              <a:rPr lang="de-DE" dirty="0" err="1" smtClean="0"/>
              <a:t>what</a:t>
            </a:r>
            <a:r>
              <a:rPr lang="de-DE" dirty="0" smtClean="0"/>
              <a:t> </a:t>
            </a:r>
            <a:r>
              <a:rPr lang="de-DE" dirty="0" err="1" smtClean="0"/>
              <a:t>is</a:t>
            </a:r>
            <a:r>
              <a:rPr lang="de-DE" dirty="0" smtClean="0"/>
              <a:t> </a:t>
            </a:r>
            <a:r>
              <a:rPr lang="de-DE" dirty="0" err="1" smtClean="0"/>
              <a:t>comparable</a:t>
            </a:r>
            <a:endParaRPr lang="de-DE" dirty="0"/>
          </a:p>
        </p:txBody>
      </p:sp>
    </p:spTree>
    <p:extLst>
      <p:ext uri="{BB962C8B-B14F-4D97-AF65-F5344CB8AC3E}">
        <p14:creationId xmlns:p14="http://schemas.microsoft.com/office/powerpoint/2010/main" val="765772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en-GB" dirty="0" smtClean="0"/>
              <a:t>ISO </a:t>
            </a:r>
            <a:r>
              <a:rPr lang="en-GB" dirty="0"/>
              <a:t>IDMP Suite of Standards</a:t>
            </a:r>
            <a:endParaRPr lang="de-DE" dirty="0"/>
          </a:p>
        </p:txBody>
      </p:sp>
      <p:pic>
        <p:nvPicPr>
          <p:cNvPr id="8" name="Content Placeholder 3"/>
          <p:cNvPicPr>
            <a:picLocks noGrp="1" noChangeAspect="1"/>
          </p:cNvPicPr>
          <p:nvPr/>
        </p:nvPicPr>
        <p:blipFill>
          <a:blip r:embed="rId2" cstate="print">
            <a:extLst>
              <a:ext uri="{28A0092B-C50C-407E-A947-70E740481C1C}">
                <a14:useLocalDpi xmlns:a14="http://schemas.microsoft.com/office/drawing/2010/main" val="0"/>
              </a:ext>
            </a:extLst>
          </a:blip>
          <a:srcRect l="-1430" t="1295" r="6403" b="2"/>
          <a:stretch>
            <a:fillRect/>
          </a:stretch>
        </p:blipFill>
        <p:spPr bwMode="auto">
          <a:xfrm>
            <a:off x="-276536" y="851214"/>
            <a:ext cx="4650462" cy="3485328"/>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6"/>
          <p:cNvSpPr>
            <a:spLocks noChangeArrowheads="1"/>
          </p:cNvSpPr>
          <p:nvPr/>
        </p:nvSpPr>
        <p:spPr bwMode="auto">
          <a:xfrm>
            <a:off x="4346257" y="851214"/>
            <a:ext cx="4586288"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1pPr>
            <a:lvl2pPr marL="4572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2pPr>
            <a:lvl3pPr marL="9144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3pPr>
            <a:lvl4pPr marL="13716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4pPr>
            <a:lvl5pPr marL="18288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5pPr>
            <a:lvl6pPr marL="2286000" algn="l" defTabSz="914400" rtl="0" eaLnBrk="1" latinLnBrk="0" hangingPunct="1">
              <a:defRPr sz="1600" kern="1200">
                <a:solidFill>
                  <a:srgbClr val="000000"/>
                </a:solidFill>
                <a:latin typeface="Verdana" pitchFamily="34" charset="0"/>
                <a:ea typeface="+mn-ea"/>
                <a:cs typeface="Arial" charset="0"/>
              </a:defRPr>
            </a:lvl6pPr>
            <a:lvl7pPr marL="2743200" algn="l" defTabSz="914400" rtl="0" eaLnBrk="1" latinLnBrk="0" hangingPunct="1">
              <a:defRPr sz="1600" kern="1200">
                <a:solidFill>
                  <a:srgbClr val="000000"/>
                </a:solidFill>
                <a:latin typeface="Verdana" pitchFamily="34" charset="0"/>
                <a:ea typeface="+mn-ea"/>
                <a:cs typeface="Arial" charset="0"/>
              </a:defRPr>
            </a:lvl7pPr>
            <a:lvl8pPr marL="3200400" algn="l" defTabSz="914400" rtl="0" eaLnBrk="1" latinLnBrk="0" hangingPunct="1">
              <a:defRPr sz="1600" kern="1200">
                <a:solidFill>
                  <a:srgbClr val="000000"/>
                </a:solidFill>
                <a:latin typeface="Verdana" pitchFamily="34" charset="0"/>
                <a:ea typeface="+mn-ea"/>
                <a:cs typeface="Arial" charset="0"/>
              </a:defRPr>
            </a:lvl8pPr>
            <a:lvl9pPr marL="3657600" algn="l" defTabSz="914400" rtl="0" eaLnBrk="1" latinLnBrk="0" hangingPunct="1">
              <a:defRPr sz="1600" kern="1200">
                <a:solidFill>
                  <a:srgbClr val="000000"/>
                </a:solidFill>
                <a:latin typeface="Verdana" pitchFamily="34" charset="0"/>
                <a:ea typeface="+mn-ea"/>
                <a:cs typeface="Arial" charset="0"/>
              </a:defRPr>
            </a:lvl9pPr>
          </a:lstStyle>
          <a:p>
            <a:pPr algn="l" defTabSz="685800">
              <a:lnSpc>
                <a:spcPct val="100000"/>
              </a:lnSpc>
              <a:spcAft>
                <a:spcPts val="450"/>
              </a:spcAft>
            </a:pPr>
            <a:r>
              <a:rPr lang="en-GB" altLang="en-US" sz="1350" b="1" dirty="0"/>
              <a:t>The ISO IDMP standards establish definitions and concepts and describe data elements and their structural relationships that are required for the unique identification of:</a:t>
            </a:r>
          </a:p>
          <a:p>
            <a:pPr marL="398860" indent="-398860" algn="l" defTabSz="685800">
              <a:lnSpc>
                <a:spcPct val="100000"/>
              </a:lnSpc>
              <a:spcAft>
                <a:spcPts val="450"/>
              </a:spcAft>
              <a:buFont typeface="Wingdings" panose="05000000000000000000" pitchFamily="2" charset="2"/>
              <a:buChar char="Ø"/>
            </a:pPr>
            <a:r>
              <a:rPr lang="en-GB" altLang="en-US" sz="1350" b="1" i="1" dirty="0">
                <a:solidFill>
                  <a:srgbClr val="82C365">
                    <a:lumMod val="50000"/>
                  </a:srgbClr>
                </a:solidFill>
              </a:rPr>
              <a:t>Medicinal</a:t>
            </a:r>
            <a:r>
              <a:rPr lang="en-GB" altLang="en-US" sz="1350" b="1" dirty="0">
                <a:solidFill>
                  <a:srgbClr val="82C365">
                    <a:lumMod val="50000"/>
                  </a:srgbClr>
                </a:solidFill>
              </a:rPr>
              <a:t> products </a:t>
            </a:r>
            <a:r>
              <a:rPr lang="en-GB" altLang="en-US" sz="1350" dirty="0">
                <a:solidFill>
                  <a:srgbClr val="82C365">
                    <a:lumMod val="50000"/>
                  </a:srgbClr>
                </a:solidFill>
              </a:rPr>
              <a:t>(MPID) and </a:t>
            </a:r>
            <a:r>
              <a:rPr lang="en-GB" altLang="en-US" sz="1350" b="1" dirty="0">
                <a:solidFill>
                  <a:srgbClr val="82C365">
                    <a:lumMod val="50000"/>
                  </a:srgbClr>
                </a:solidFill>
              </a:rPr>
              <a:t>packages</a:t>
            </a:r>
            <a:r>
              <a:rPr lang="en-GB" altLang="en-US" sz="1350" dirty="0">
                <a:solidFill>
                  <a:srgbClr val="82C365">
                    <a:lumMod val="50000"/>
                  </a:srgbClr>
                </a:solidFill>
              </a:rPr>
              <a:t> (PCID) - ISO 11615 </a:t>
            </a:r>
          </a:p>
          <a:p>
            <a:pPr marL="398860" indent="-398860" algn="l" defTabSz="685800">
              <a:lnSpc>
                <a:spcPct val="100000"/>
              </a:lnSpc>
              <a:spcAft>
                <a:spcPts val="450"/>
              </a:spcAft>
              <a:buFont typeface="Wingdings" panose="05000000000000000000" pitchFamily="2" charset="2"/>
              <a:buChar char="Ø"/>
            </a:pPr>
            <a:r>
              <a:rPr lang="en-GB" altLang="en-US" sz="1350" b="1" i="1" dirty="0">
                <a:solidFill>
                  <a:srgbClr val="1B5AC1">
                    <a:lumMod val="75000"/>
                  </a:srgbClr>
                </a:solidFill>
              </a:rPr>
              <a:t>Pharmaceutical</a:t>
            </a:r>
            <a:r>
              <a:rPr lang="en-GB" altLang="en-US" sz="1350" b="1" dirty="0">
                <a:solidFill>
                  <a:srgbClr val="1B5AC1">
                    <a:lumMod val="75000"/>
                  </a:srgbClr>
                </a:solidFill>
              </a:rPr>
              <a:t> products </a:t>
            </a:r>
            <a:r>
              <a:rPr lang="en-GB" altLang="en-US" sz="1350" dirty="0">
                <a:solidFill>
                  <a:srgbClr val="1B5AC1">
                    <a:lumMod val="75000"/>
                  </a:srgbClr>
                </a:solidFill>
              </a:rPr>
              <a:t>(</a:t>
            </a:r>
            <a:r>
              <a:rPr lang="en-GB" altLang="en-US" sz="1350" dirty="0" err="1">
                <a:solidFill>
                  <a:srgbClr val="1B5AC1">
                    <a:lumMod val="75000"/>
                  </a:srgbClr>
                </a:solidFill>
              </a:rPr>
              <a:t>PhPID</a:t>
            </a:r>
            <a:r>
              <a:rPr lang="en-GB" altLang="en-US" sz="1350" dirty="0">
                <a:solidFill>
                  <a:srgbClr val="1B5AC1">
                    <a:lumMod val="75000"/>
                  </a:srgbClr>
                </a:solidFill>
              </a:rPr>
              <a:t>) - ISO 11616 </a:t>
            </a:r>
          </a:p>
          <a:p>
            <a:pPr marL="398860" indent="-398860" algn="l" defTabSz="685800">
              <a:lnSpc>
                <a:spcPct val="100000"/>
              </a:lnSpc>
              <a:spcAft>
                <a:spcPts val="450"/>
              </a:spcAft>
              <a:buFont typeface="Wingdings" panose="05000000000000000000" pitchFamily="2" charset="2"/>
              <a:buChar char="Ø"/>
            </a:pPr>
            <a:r>
              <a:rPr lang="en-GB" altLang="en-US" sz="1350" b="1" dirty="0">
                <a:solidFill>
                  <a:srgbClr val="7030A0"/>
                </a:solidFill>
              </a:rPr>
              <a:t>Substances</a:t>
            </a:r>
            <a:r>
              <a:rPr lang="en-GB" altLang="en-US" sz="1350" dirty="0">
                <a:solidFill>
                  <a:srgbClr val="7030A0"/>
                </a:solidFill>
              </a:rPr>
              <a:t> (Substance ID) - ISO 11238</a:t>
            </a:r>
          </a:p>
          <a:p>
            <a:pPr marL="398860" indent="-398860" algn="l" defTabSz="685800">
              <a:lnSpc>
                <a:spcPct val="100000"/>
              </a:lnSpc>
              <a:spcAft>
                <a:spcPts val="450"/>
              </a:spcAft>
              <a:buFont typeface="Wingdings" panose="05000000000000000000" pitchFamily="2" charset="2"/>
              <a:buChar char="Ø"/>
            </a:pPr>
            <a:r>
              <a:rPr lang="en-GB" altLang="en-US" sz="1350" b="1" dirty="0">
                <a:solidFill>
                  <a:srgbClr val="F3A654">
                    <a:lumMod val="50000"/>
                  </a:srgbClr>
                </a:solidFill>
              </a:rPr>
              <a:t>Pharmaceutical</a:t>
            </a:r>
            <a:r>
              <a:rPr lang="en-GB" altLang="en-US" sz="1350" dirty="0">
                <a:solidFill>
                  <a:srgbClr val="F3A654">
                    <a:lumMod val="50000"/>
                  </a:srgbClr>
                </a:solidFill>
              </a:rPr>
              <a:t> dose forms, units of presentation, routes of  administration and packaging - ISO 11239 </a:t>
            </a:r>
          </a:p>
          <a:p>
            <a:pPr marL="398860" indent="-398860" algn="l" defTabSz="685800">
              <a:lnSpc>
                <a:spcPct val="100000"/>
              </a:lnSpc>
              <a:spcAft>
                <a:spcPts val="450"/>
              </a:spcAft>
              <a:buFont typeface="Wingdings" panose="05000000000000000000" pitchFamily="2" charset="2"/>
              <a:buChar char="Ø"/>
            </a:pPr>
            <a:r>
              <a:rPr lang="en-GB" altLang="en-US" sz="1350" b="1" dirty="0">
                <a:solidFill>
                  <a:prstClr val="black">
                    <a:lumMod val="65000"/>
                    <a:lumOff val="35000"/>
                  </a:prstClr>
                </a:solidFill>
              </a:rPr>
              <a:t>Units of measurement </a:t>
            </a:r>
            <a:r>
              <a:rPr lang="en-GB" altLang="en-US" sz="1350" dirty="0">
                <a:solidFill>
                  <a:prstClr val="black">
                    <a:lumMod val="65000"/>
                    <a:lumOff val="35000"/>
                  </a:prstClr>
                </a:solidFill>
              </a:rPr>
              <a:t>(UCUM) - ISO 11240 </a:t>
            </a:r>
          </a:p>
          <a:p>
            <a:pPr algn="l" defTabSz="685800">
              <a:lnSpc>
                <a:spcPct val="100000"/>
              </a:lnSpc>
            </a:pPr>
            <a:r>
              <a:rPr lang="en-GB" altLang="en-US" sz="1350" b="1" dirty="0"/>
              <a:t>ISO IDMP standards apply to both authorised and developmental medicinal products for </a:t>
            </a:r>
            <a:r>
              <a:rPr lang="en-GB" altLang="en-US" sz="1350" b="1" i="1" dirty="0"/>
              <a:t>human</a:t>
            </a:r>
            <a:r>
              <a:rPr lang="en-GB" altLang="en-US" sz="1350" b="1" dirty="0"/>
              <a:t> use</a:t>
            </a:r>
          </a:p>
          <a:p>
            <a:pPr marL="342900" lvl="1" algn="l" defTabSz="685800">
              <a:lnSpc>
                <a:spcPct val="100000"/>
              </a:lnSpc>
            </a:pPr>
            <a:endParaRPr lang="en-GB" altLang="en-US" sz="900" dirty="0"/>
          </a:p>
        </p:txBody>
      </p:sp>
      <p:sp>
        <p:nvSpPr>
          <p:cNvPr id="10" name="TextBox 6">
            <a:extLst>
              <a:ext uri="{FF2B5EF4-FFF2-40B4-BE49-F238E27FC236}">
                <a16:creationId xmlns:a16="http://schemas.microsoft.com/office/drawing/2014/main" id="{F1ED5430-C97A-413E-8753-DF49E48A9CF2}"/>
              </a:ext>
            </a:extLst>
          </p:cNvPr>
          <p:cNvSpPr txBox="1"/>
          <p:nvPr/>
        </p:nvSpPr>
        <p:spPr>
          <a:xfrm>
            <a:off x="3275856" y="4454002"/>
            <a:ext cx="974947" cy="219291"/>
          </a:xfrm>
          <a:prstGeom prst="rect">
            <a:avLst/>
          </a:prstGeom>
          <a:noFill/>
        </p:spPr>
        <p:txBody>
          <a:bodyPr wrap="none" rtlCol="0">
            <a:spAutoFit/>
          </a:bodyPr>
          <a:lstStyle/>
          <a:p>
            <a:pPr defTabSz="685800"/>
            <a:r>
              <a:rPr lang="de-DE" sz="825" b="1" dirty="0">
                <a:solidFill>
                  <a:prstClr val="black"/>
                </a:solidFill>
                <a:latin typeface="Arial" panose="020B0604020202020204" pitchFamily="34" charset="0"/>
                <a:cs typeface="Arial" panose="020B0604020202020204" pitchFamily="34" charset="0"/>
              </a:rPr>
              <a:t>© Christian Hay</a:t>
            </a:r>
            <a:endParaRPr lang="en-GB" sz="135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5680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759273C-1AA4-4155-A747-3DEA39CB1426}"/>
              </a:ext>
            </a:extLst>
          </p:cNvPr>
          <p:cNvSpPr>
            <a:spLocks noGrp="1"/>
          </p:cNvSpPr>
          <p:nvPr>
            <p:ph idx="1"/>
          </p:nvPr>
        </p:nvSpPr>
        <p:spPr>
          <a:xfrm>
            <a:off x="251520" y="1229600"/>
            <a:ext cx="8640960" cy="3915488"/>
          </a:xfrm>
        </p:spPr>
        <p:txBody>
          <a:bodyPr/>
          <a:lstStyle/>
          <a:p>
            <a:pPr marL="0" indent="0">
              <a:spcBef>
                <a:spcPts val="900"/>
              </a:spcBef>
              <a:buNone/>
            </a:pPr>
            <a:r>
              <a:rPr lang="en-GB" b="1" dirty="0"/>
              <a:t>Implementing Regulation (EU) No 520/2012 on “the  performance of pharmacovigilance activities” </a:t>
            </a:r>
          </a:p>
          <a:p>
            <a:pPr marL="0" indent="0">
              <a:spcBef>
                <a:spcPts val="900"/>
              </a:spcBef>
              <a:buNone/>
            </a:pPr>
            <a:endParaRPr lang="en-GB" sz="600" dirty="0"/>
          </a:p>
          <a:p>
            <a:pPr marL="257175" indent="-257175"/>
            <a:r>
              <a:rPr lang="en-GB" sz="1650" b="1" dirty="0"/>
              <a:t>states that “</a:t>
            </a:r>
            <a:r>
              <a:rPr lang="en-GB" sz="1650" b="1" i="1" dirty="0"/>
              <a:t>terminology</a:t>
            </a:r>
            <a:r>
              <a:rPr lang="en-GB" sz="1650" b="1" dirty="0"/>
              <a:t> set out in the ISO IDMP suite of standards” is binding for “Member States, marketing authorisation holders and the [European Medicines] Agency.”</a:t>
            </a:r>
          </a:p>
          <a:p>
            <a:pPr marL="257175" indent="-257175"/>
            <a:r>
              <a:rPr lang="en-GB" sz="1650" b="1" dirty="0"/>
              <a:t>specifies this as “internationally agreed terminology” applied “for … electronic exchange and communication of pharmacovigilance and </a:t>
            </a:r>
            <a:r>
              <a:rPr lang="en-GB" sz="1650" b="1" i="1" dirty="0">
                <a:solidFill>
                  <a:schemeClr val="accent6">
                    <a:lumMod val="50000"/>
                  </a:schemeClr>
                </a:solidFill>
              </a:rPr>
              <a:t>medicinal product information</a:t>
            </a:r>
            <a:r>
              <a:rPr lang="en-GB" sz="1650" b="1" dirty="0"/>
              <a:t>.”</a:t>
            </a:r>
          </a:p>
          <a:p>
            <a:pPr marL="257175" indent="-257175"/>
            <a:endParaRPr lang="en-GB" sz="600" b="1" dirty="0"/>
          </a:p>
          <a:p>
            <a:pPr marL="0" indent="0">
              <a:buNone/>
            </a:pPr>
            <a:endParaRPr lang="de-DE" sz="1500" b="1" dirty="0">
              <a:solidFill>
                <a:schemeClr val="accent6">
                  <a:lumMod val="75000"/>
                </a:schemeClr>
              </a:solidFill>
            </a:endParaRPr>
          </a:p>
        </p:txBody>
      </p:sp>
      <p:sp>
        <p:nvSpPr>
          <p:cNvPr id="4" name="Rectangle 3">
            <a:extLst>
              <a:ext uri="{FF2B5EF4-FFF2-40B4-BE49-F238E27FC236}">
                <a16:creationId xmlns:a16="http://schemas.microsoft.com/office/drawing/2014/main" id="{BC0F6223-265C-427B-BF06-01866BE47199}"/>
              </a:ext>
            </a:extLst>
          </p:cNvPr>
          <p:cNvSpPr/>
          <p:nvPr/>
        </p:nvSpPr>
        <p:spPr>
          <a:xfrm>
            <a:off x="206046" y="2054604"/>
            <a:ext cx="8601463" cy="168184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Titel 2"/>
          <p:cNvSpPr txBox="1">
            <a:spLocks/>
          </p:cNvSpPr>
          <p:nvPr/>
        </p:nvSpPr>
        <p:spPr>
          <a:xfrm>
            <a:off x="340684" y="256417"/>
            <a:ext cx="6607580" cy="85751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a:latin typeface="Cambria" panose="02040503050406030204" pitchFamily="18" charset="0"/>
              </a:rPr>
              <a:t>Response to Regulatory Requirements</a:t>
            </a:r>
            <a:endParaRPr lang="de-DE" sz="3000" dirty="0">
              <a:latin typeface="Cambria" panose="02040503050406030204" pitchFamily="18" charset="0"/>
            </a:endParaRPr>
          </a:p>
        </p:txBody>
      </p:sp>
    </p:spTree>
    <p:extLst>
      <p:ext uri="{BB962C8B-B14F-4D97-AF65-F5344CB8AC3E}">
        <p14:creationId xmlns:p14="http://schemas.microsoft.com/office/powerpoint/2010/main" val="539679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40684" y="256417"/>
            <a:ext cx="6031515" cy="857515"/>
          </a:xfrm>
        </p:spPr>
        <p:txBody>
          <a:bodyPr>
            <a:normAutofit fontScale="90000"/>
          </a:bodyPr>
          <a:lstStyle/>
          <a:p>
            <a:r>
              <a:rPr lang="en-US" dirty="0" smtClean="0"/>
              <a:t>Implementing </a:t>
            </a:r>
            <a:r>
              <a:rPr lang="en-US" dirty="0"/>
              <a:t>ISO IDMP through SPOR</a:t>
            </a:r>
            <a:endParaRPr lang="de-DE"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72344"/>
            <a:ext cx="7898005"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0060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1"/>
          </p:nvPr>
        </p:nvSpPr>
        <p:spPr>
          <a:xfrm>
            <a:off x="357596" y="1311504"/>
            <a:ext cx="8300840" cy="3205256"/>
          </a:xfrm>
        </p:spPr>
        <p:txBody>
          <a:bodyPr>
            <a:normAutofit fontScale="92500" lnSpcReduction="20000"/>
          </a:bodyPr>
          <a:lstStyle/>
          <a:p>
            <a:pPr marL="342900" indent="-342900">
              <a:buFont typeface="Arial" panose="020B0604020202020204" pitchFamily="34" charset="0"/>
              <a:buChar char="•"/>
            </a:pPr>
            <a:r>
              <a:rPr lang="de-DE" sz="2200" dirty="0" err="1"/>
              <a:t>t</a:t>
            </a:r>
            <a:r>
              <a:rPr lang="de-DE" sz="2200" dirty="0" err="1" smtClean="0"/>
              <a:t>he</a:t>
            </a:r>
            <a:r>
              <a:rPr lang="de-DE" sz="2200" dirty="0" smtClean="0"/>
              <a:t> </a:t>
            </a:r>
            <a:r>
              <a:rPr lang="de-DE" sz="2200" dirty="0" err="1" smtClean="0"/>
              <a:t>authorisation</a:t>
            </a:r>
            <a:r>
              <a:rPr lang="de-DE" sz="2200" dirty="0" smtClean="0"/>
              <a:t> </a:t>
            </a:r>
            <a:r>
              <a:rPr lang="de-DE" sz="2200" dirty="0" err="1" smtClean="0"/>
              <a:t>of</a:t>
            </a:r>
            <a:r>
              <a:rPr lang="de-DE" sz="2200" dirty="0" smtClean="0"/>
              <a:t> </a:t>
            </a:r>
            <a:r>
              <a:rPr lang="de-DE" sz="2200" dirty="0" err="1" smtClean="0"/>
              <a:t>medicinal</a:t>
            </a:r>
            <a:r>
              <a:rPr lang="de-DE" sz="2200" dirty="0" smtClean="0"/>
              <a:t> </a:t>
            </a:r>
            <a:r>
              <a:rPr lang="de-DE" sz="2200" dirty="0" err="1" smtClean="0"/>
              <a:t>products</a:t>
            </a:r>
            <a:r>
              <a:rPr lang="de-DE" sz="2200" dirty="0" smtClean="0"/>
              <a:t> </a:t>
            </a:r>
            <a:r>
              <a:rPr lang="de-DE" sz="2200" dirty="0" err="1" smtClean="0"/>
              <a:t>delivers</a:t>
            </a:r>
            <a:r>
              <a:rPr lang="de-DE" sz="2200" dirty="0" smtClean="0"/>
              <a:t> </a:t>
            </a:r>
            <a:r>
              <a:rPr lang="de-DE" sz="2200" dirty="0" err="1" smtClean="0"/>
              <a:t>the</a:t>
            </a:r>
            <a:r>
              <a:rPr lang="de-DE" sz="2200" dirty="0" smtClean="0"/>
              <a:t> </a:t>
            </a:r>
            <a:r>
              <a:rPr lang="de-DE" sz="2200" dirty="0" err="1" smtClean="0"/>
              <a:t>basic</a:t>
            </a:r>
            <a:r>
              <a:rPr lang="de-DE" sz="2200" dirty="0" smtClean="0"/>
              <a:t> </a:t>
            </a:r>
            <a:r>
              <a:rPr lang="de-DE" sz="2200" dirty="0" err="1" smtClean="0"/>
              <a:t>set</a:t>
            </a:r>
            <a:r>
              <a:rPr lang="de-DE" sz="2200" dirty="0" smtClean="0"/>
              <a:t> </a:t>
            </a:r>
            <a:r>
              <a:rPr lang="de-DE" sz="2200" dirty="0" err="1" smtClean="0"/>
              <a:t>of</a:t>
            </a:r>
            <a:r>
              <a:rPr lang="de-DE" sz="2200" dirty="0" smtClean="0"/>
              <a:t> </a:t>
            </a:r>
            <a:r>
              <a:rPr lang="de-DE" sz="2200" dirty="0" err="1" smtClean="0"/>
              <a:t>informations</a:t>
            </a:r>
            <a:r>
              <a:rPr lang="de-DE" sz="2200" dirty="0" smtClean="0"/>
              <a:t> </a:t>
            </a:r>
            <a:r>
              <a:rPr lang="de-DE" sz="2200" dirty="0" err="1" smtClean="0"/>
              <a:t>about</a:t>
            </a:r>
            <a:r>
              <a:rPr lang="de-DE" sz="2200" dirty="0" smtClean="0"/>
              <a:t> a </a:t>
            </a:r>
            <a:r>
              <a:rPr lang="de-DE" sz="2200" dirty="0" err="1" smtClean="0"/>
              <a:t>medicinal</a:t>
            </a:r>
            <a:r>
              <a:rPr lang="de-DE" sz="2200" dirty="0" smtClean="0"/>
              <a:t> </a:t>
            </a:r>
            <a:r>
              <a:rPr lang="de-DE" sz="2200" dirty="0" err="1" smtClean="0"/>
              <a:t>product</a:t>
            </a:r>
            <a:r>
              <a:rPr lang="de-DE" sz="2200" dirty="0" smtClean="0"/>
              <a:t> (</a:t>
            </a:r>
            <a:r>
              <a:rPr lang="de-DE" sz="2200" dirty="0" err="1" smtClean="0"/>
              <a:t>active</a:t>
            </a:r>
            <a:r>
              <a:rPr lang="de-DE" sz="2200" dirty="0" smtClean="0"/>
              <a:t> </a:t>
            </a:r>
            <a:r>
              <a:rPr lang="de-DE" sz="2200" dirty="0" err="1" smtClean="0"/>
              <a:t>substance</a:t>
            </a:r>
            <a:r>
              <a:rPr lang="de-DE" sz="2200" dirty="0" smtClean="0"/>
              <a:t>, </a:t>
            </a:r>
            <a:r>
              <a:rPr lang="de-DE" sz="2200" dirty="0" err="1" smtClean="0"/>
              <a:t>composition</a:t>
            </a:r>
            <a:r>
              <a:rPr lang="de-DE" sz="2200" dirty="0" smtClean="0"/>
              <a:t>, </a:t>
            </a:r>
            <a:r>
              <a:rPr lang="de-DE" sz="2200" dirty="0" err="1" smtClean="0"/>
              <a:t>indication</a:t>
            </a:r>
            <a:r>
              <a:rPr lang="de-DE" sz="2200" dirty="0" smtClean="0"/>
              <a:t>, </a:t>
            </a:r>
            <a:r>
              <a:rPr lang="de-DE" sz="2200" dirty="0" err="1" smtClean="0"/>
              <a:t>contraindication</a:t>
            </a:r>
            <a:r>
              <a:rPr lang="de-DE" sz="2200" dirty="0" smtClean="0"/>
              <a:t>, </a:t>
            </a:r>
            <a:r>
              <a:rPr lang="de-DE" sz="2200" dirty="0" err="1" smtClean="0"/>
              <a:t>populations</a:t>
            </a:r>
            <a:r>
              <a:rPr lang="de-DE" sz="2200" dirty="0" smtClean="0"/>
              <a:t>, …) </a:t>
            </a:r>
            <a:r>
              <a:rPr lang="de-DE" sz="2200" dirty="0" err="1" smtClean="0"/>
              <a:t>to</a:t>
            </a:r>
            <a:r>
              <a:rPr lang="de-DE" sz="2200" dirty="0" smtClean="0"/>
              <a:t> </a:t>
            </a:r>
            <a:r>
              <a:rPr lang="de-DE" sz="2200" dirty="0" err="1" smtClean="0"/>
              <a:t>be</a:t>
            </a:r>
            <a:r>
              <a:rPr lang="de-DE" sz="2200" dirty="0" smtClean="0"/>
              <a:t> </a:t>
            </a:r>
            <a:r>
              <a:rPr lang="de-DE" sz="2200" dirty="0" err="1" smtClean="0"/>
              <a:t>used</a:t>
            </a:r>
            <a:r>
              <a:rPr lang="de-DE" sz="2200" dirty="0" smtClean="0"/>
              <a:t> in a </a:t>
            </a:r>
            <a:r>
              <a:rPr lang="de-DE" sz="2200" dirty="0" err="1" smtClean="0"/>
              <a:t>health</a:t>
            </a:r>
            <a:r>
              <a:rPr lang="de-DE" sz="2200" dirty="0" smtClean="0"/>
              <a:t> care </a:t>
            </a:r>
            <a:r>
              <a:rPr lang="de-DE" sz="2200" dirty="0" err="1" smtClean="0"/>
              <a:t>system</a:t>
            </a:r>
            <a:endParaRPr lang="de-DE" sz="2200" dirty="0"/>
          </a:p>
          <a:p>
            <a:pPr marL="342900" indent="-342900">
              <a:buFont typeface="Arial" panose="020B0604020202020204" pitchFamily="34" charset="0"/>
              <a:buChar char="•"/>
            </a:pPr>
            <a:r>
              <a:rPr lang="de-DE" sz="2200" dirty="0" err="1"/>
              <a:t>s</a:t>
            </a:r>
            <a:r>
              <a:rPr lang="de-DE" sz="2200" dirty="0" err="1" smtClean="0"/>
              <a:t>tructured</a:t>
            </a:r>
            <a:r>
              <a:rPr lang="de-DE" sz="2200" dirty="0" smtClean="0"/>
              <a:t> </a:t>
            </a:r>
            <a:r>
              <a:rPr lang="de-DE" sz="2200" dirty="0" err="1" smtClean="0"/>
              <a:t>data</a:t>
            </a:r>
            <a:r>
              <a:rPr lang="de-DE" sz="2200" dirty="0" smtClean="0"/>
              <a:t> </a:t>
            </a:r>
            <a:r>
              <a:rPr lang="de-DE" sz="2200" dirty="0" err="1" smtClean="0"/>
              <a:t>about</a:t>
            </a:r>
            <a:r>
              <a:rPr lang="de-DE" sz="2200" dirty="0" smtClean="0"/>
              <a:t> a </a:t>
            </a:r>
            <a:r>
              <a:rPr lang="de-DE" sz="2200" dirty="0" err="1" smtClean="0"/>
              <a:t>medicinal</a:t>
            </a:r>
            <a:r>
              <a:rPr lang="de-DE" sz="2200" dirty="0" smtClean="0"/>
              <a:t> </a:t>
            </a:r>
            <a:r>
              <a:rPr lang="de-DE" sz="2200" dirty="0" err="1" smtClean="0"/>
              <a:t>product</a:t>
            </a:r>
            <a:r>
              <a:rPr lang="de-DE" sz="2200" dirty="0" smtClean="0"/>
              <a:t> </a:t>
            </a:r>
            <a:r>
              <a:rPr lang="de-DE" sz="2200" dirty="0" err="1" smtClean="0"/>
              <a:t>from</a:t>
            </a:r>
            <a:r>
              <a:rPr lang="de-DE" sz="2200" dirty="0" smtClean="0"/>
              <a:t> (</a:t>
            </a:r>
            <a:r>
              <a:rPr lang="de-DE" sz="2200" dirty="0" err="1" smtClean="0"/>
              <a:t>clinical</a:t>
            </a:r>
            <a:r>
              <a:rPr lang="de-DE" sz="2200" dirty="0" smtClean="0"/>
              <a:t> </a:t>
            </a:r>
            <a:r>
              <a:rPr lang="de-DE" sz="2200" dirty="0" err="1" smtClean="0"/>
              <a:t>trial</a:t>
            </a:r>
            <a:r>
              <a:rPr lang="de-DE" sz="2200" dirty="0" smtClean="0"/>
              <a:t>) </a:t>
            </a:r>
            <a:r>
              <a:rPr lang="de-DE" sz="2200" dirty="0" err="1" smtClean="0"/>
              <a:t>application</a:t>
            </a:r>
            <a:r>
              <a:rPr lang="de-DE" sz="2200" dirty="0" smtClean="0"/>
              <a:t> </a:t>
            </a:r>
            <a:r>
              <a:rPr lang="de-DE" sz="2200" dirty="0" err="1" smtClean="0"/>
              <a:t>to</a:t>
            </a:r>
            <a:r>
              <a:rPr lang="de-DE" sz="2200" dirty="0" smtClean="0"/>
              <a:t> </a:t>
            </a:r>
            <a:r>
              <a:rPr lang="de-DE" sz="2200" dirty="0" err="1" smtClean="0"/>
              <a:t>the</a:t>
            </a:r>
            <a:r>
              <a:rPr lang="de-DE" sz="2200" dirty="0" smtClean="0"/>
              <a:t> </a:t>
            </a:r>
            <a:r>
              <a:rPr lang="de-DE" sz="2200" dirty="0" err="1" smtClean="0"/>
              <a:t>deletion</a:t>
            </a:r>
            <a:r>
              <a:rPr lang="de-DE" sz="2200" dirty="0" smtClean="0"/>
              <a:t> </a:t>
            </a:r>
            <a:r>
              <a:rPr lang="de-DE" sz="2200" dirty="0" err="1" smtClean="0"/>
              <a:t>of</a:t>
            </a:r>
            <a:r>
              <a:rPr lang="de-DE" sz="2200" dirty="0" smtClean="0"/>
              <a:t> </a:t>
            </a:r>
            <a:r>
              <a:rPr lang="de-DE" sz="2200" dirty="0" err="1" smtClean="0"/>
              <a:t>the</a:t>
            </a:r>
            <a:r>
              <a:rPr lang="de-DE" sz="2200" dirty="0" smtClean="0"/>
              <a:t> MA </a:t>
            </a:r>
            <a:r>
              <a:rPr lang="de-DE" sz="2200" dirty="0" err="1" smtClean="0"/>
              <a:t>is</a:t>
            </a:r>
            <a:r>
              <a:rPr lang="de-DE" sz="2200" dirty="0" smtClean="0"/>
              <a:t> </a:t>
            </a:r>
            <a:r>
              <a:rPr lang="de-DE" sz="2200" dirty="0" err="1" smtClean="0"/>
              <a:t>crucial</a:t>
            </a:r>
            <a:endParaRPr lang="de-DE" sz="2200" dirty="0" smtClean="0"/>
          </a:p>
          <a:p>
            <a:pPr marL="342900" indent="-342900">
              <a:buFont typeface="Arial" panose="020B0604020202020204" pitchFamily="34" charset="0"/>
              <a:buChar char="•"/>
            </a:pPr>
            <a:endParaRPr lang="de-DE" sz="2200" dirty="0" smtClean="0"/>
          </a:p>
          <a:p>
            <a:pPr marL="342900" indent="-342900">
              <a:buFont typeface="Arial" panose="020B0604020202020204" pitchFamily="34" charset="0"/>
              <a:buChar char="•"/>
            </a:pPr>
            <a:r>
              <a:rPr lang="de-DE" sz="2200" dirty="0" err="1" smtClean="0"/>
              <a:t>How</a:t>
            </a:r>
            <a:r>
              <a:rPr lang="de-DE" sz="2200" dirty="0" smtClean="0"/>
              <a:t> </a:t>
            </a:r>
            <a:r>
              <a:rPr lang="de-DE" sz="2200" dirty="0" err="1" smtClean="0"/>
              <a:t>to</a:t>
            </a:r>
            <a:r>
              <a:rPr lang="de-DE" sz="2200" dirty="0" smtClean="0"/>
              <a:t> </a:t>
            </a:r>
            <a:r>
              <a:rPr lang="de-DE" sz="2200" dirty="0" err="1" smtClean="0"/>
              <a:t>provide</a:t>
            </a:r>
            <a:r>
              <a:rPr lang="de-DE" sz="2200" dirty="0" smtClean="0"/>
              <a:t> </a:t>
            </a:r>
            <a:r>
              <a:rPr lang="de-DE" sz="2200" dirty="0" err="1" smtClean="0"/>
              <a:t>the</a:t>
            </a:r>
            <a:r>
              <a:rPr lang="de-DE" sz="2200" dirty="0" smtClean="0"/>
              <a:t> (</a:t>
            </a:r>
            <a:r>
              <a:rPr lang="de-DE" sz="2200" dirty="0" smtClean="0"/>
              <a:t>end)</a:t>
            </a:r>
            <a:r>
              <a:rPr lang="de-DE" sz="2200" dirty="0" err="1" smtClean="0"/>
              <a:t>user</a:t>
            </a:r>
            <a:r>
              <a:rPr lang="de-DE" sz="2200" dirty="0" smtClean="0"/>
              <a:t> </a:t>
            </a:r>
            <a:r>
              <a:rPr lang="de-DE" sz="2200" dirty="0" err="1" smtClean="0"/>
              <a:t>with</a:t>
            </a:r>
            <a:r>
              <a:rPr lang="de-DE" sz="2200" dirty="0" smtClean="0"/>
              <a:t> </a:t>
            </a:r>
            <a:r>
              <a:rPr lang="de-DE" sz="2200" dirty="0" err="1" smtClean="0"/>
              <a:t>this</a:t>
            </a:r>
            <a:r>
              <a:rPr lang="de-DE" sz="2200" dirty="0" smtClean="0"/>
              <a:t> </a:t>
            </a:r>
            <a:r>
              <a:rPr lang="de-DE" sz="2200" dirty="0" err="1" smtClean="0"/>
              <a:t>information</a:t>
            </a:r>
            <a:r>
              <a:rPr lang="de-DE" sz="2200" dirty="0" smtClean="0"/>
              <a:t>?</a:t>
            </a:r>
          </a:p>
          <a:p>
            <a:pPr marL="342900" indent="-342900">
              <a:buFont typeface="Arial" panose="020B0604020202020204" pitchFamily="34" charset="0"/>
              <a:buChar char="•"/>
            </a:pPr>
            <a:r>
              <a:rPr lang="de-DE" sz="2200" dirty="0" err="1" smtClean="0"/>
              <a:t>How</a:t>
            </a:r>
            <a:r>
              <a:rPr lang="de-DE" sz="2200" dirty="0" smtClean="0"/>
              <a:t> </a:t>
            </a:r>
            <a:r>
              <a:rPr lang="de-DE" sz="2200" dirty="0" err="1" smtClean="0"/>
              <a:t>to</a:t>
            </a:r>
            <a:r>
              <a:rPr lang="de-DE" sz="2200" dirty="0" smtClean="0"/>
              <a:t> </a:t>
            </a:r>
            <a:r>
              <a:rPr lang="de-DE" sz="2200" dirty="0" err="1" smtClean="0"/>
              <a:t>keep</a:t>
            </a:r>
            <a:r>
              <a:rPr lang="de-DE" sz="2200" dirty="0" smtClean="0"/>
              <a:t> </a:t>
            </a:r>
            <a:r>
              <a:rPr lang="de-DE" sz="2200" dirty="0" err="1" smtClean="0"/>
              <a:t>the</a:t>
            </a:r>
            <a:r>
              <a:rPr lang="de-DE" sz="2200" dirty="0" smtClean="0"/>
              <a:t> </a:t>
            </a:r>
            <a:r>
              <a:rPr lang="de-DE" sz="2200" dirty="0" err="1" smtClean="0"/>
              <a:t>quality</a:t>
            </a:r>
            <a:r>
              <a:rPr lang="de-DE" sz="2200" dirty="0" smtClean="0"/>
              <a:t> </a:t>
            </a:r>
            <a:r>
              <a:rPr lang="de-DE" sz="2200" dirty="0" err="1" smtClean="0"/>
              <a:t>of</a:t>
            </a:r>
            <a:r>
              <a:rPr lang="de-DE" sz="2200" dirty="0" smtClean="0"/>
              <a:t> </a:t>
            </a:r>
            <a:r>
              <a:rPr lang="de-DE" sz="2200" dirty="0" err="1" smtClean="0"/>
              <a:t>the</a:t>
            </a:r>
            <a:r>
              <a:rPr lang="de-DE" sz="2200" dirty="0" smtClean="0"/>
              <a:t> </a:t>
            </a:r>
            <a:r>
              <a:rPr lang="de-DE" sz="2200" dirty="0" err="1" smtClean="0"/>
              <a:t>data</a:t>
            </a:r>
            <a:r>
              <a:rPr lang="de-DE" sz="2200" dirty="0" smtClean="0"/>
              <a:t> at a high </a:t>
            </a:r>
            <a:r>
              <a:rPr lang="de-DE" sz="2200" dirty="0" err="1" smtClean="0"/>
              <a:t>level</a:t>
            </a:r>
            <a:r>
              <a:rPr lang="de-DE" sz="2200" dirty="0"/>
              <a:t> </a:t>
            </a:r>
            <a:r>
              <a:rPr lang="de-DE" sz="2200" dirty="0" err="1" smtClean="0"/>
              <a:t>during</a:t>
            </a:r>
            <a:r>
              <a:rPr lang="de-DE" sz="2200" dirty="0" smtClean="0"/>
              <a:t> </a:t>
            </a:r>
            <a:r>
              <a:rPr lang="de-DE" sz="2200" dirty="0" err="1" smtClean="0"/>
              <a:t>the</a:t>
            </a:r>
            <a:r>
              <a:rPr lang="de-DE" sz="2200" dirty="0" smtClean="0"/>
              <a:t> </a:t>
            </a:r>
            <a:r>
              <a:rPr lang="de-DE" sz="2200" dirty="0" err="1" smtClean="0"/>
              <a:t>life</a:t>
            </a:r>
            <a:r>
              <a:rPr lang="de-DE" sz="2200" dirty="0" smtClean="0"/>
              <a:t> </a:t>
            </a:r>
            <a:r>
              <a:rPr lang="de-DE" sz="2200" dirty="0" err="1" smtClean="0"/>
              <a:t>cycle</a:t>
            </a:r>
            <a:r>
              <a:rPr lang="de-DE" sz="2200" dirty="0" smtClean="0"/>
              <a:t>?</a:t>
            </a:r>
            <a:endParaRPr lang="de-DE" sz="2200" dirty="0"/>
          </a:p>
          <a:p>
            <a:pPr marL="342900" indent="-342900">
              <a:buFont typeface="Arial" panose="020B0604020202020204" pitchFamily="34" charset="0"/>
              <a:buChar char="•"/>
            </a:pPr>
            <a:r>
              <a:rPr lang="de-DE" sz="2200" dirty="0" err="1" smtClean="0"/>
              <a:t>Is</a:t>
            </a:r>
            <a:r>
              <a:rPr lang="de-DE" sz="2200" dirty="0" smtClean="0"/>
              <a:t> a </a:t>
            </a:r>
            <a:r>
              <a:rPr lang="de-DE" sz="2200" dirty="0" err="1" smtClean="0"/>
              <a:t>name</a:t>
            </a:r>
            <a:r>
              <a:rPr lang="de-DE" sz="2200" dirty="0" smtClean="0"/>
              <a:t> </a:t>
            </a:r>
            <a:r>
              <a:rPr lang="de-DE" sz="2200" dirty="0" err="1" smtClean="0"/>
              <a:t>of</a:t>
            </a:r>
            <a:r>
              <a:rPr lang="de-DE" sz="2200" dirty="0" smtClean="0"/>
              <a:t> a </a:t>
            </a:r>
            <a:r>
              <a:rPr lang="de-DE" sz="2200" dirty="0" err="1" smtClean="0"/>
              <a:t>substance</a:t>
            </a:r>
            <a:r>
              <a:rPr lang="de-DE" sz="2200" dirty="0" smtClean="0"/>
              <a:t> (= SMS) </a:t>
            </a:r>
            <a:r>
              <a:rPr lang="de-DE" sz="2200" dirty="0" err="1" smtClean="0"/>
              <a:t>sufficient</a:t>
            </a:r>
            <a:r>
              <a:rPr lang="de-DE" sz="2200" dirty="0" smtClean="0"/>
              <a:t> </a:t>
            </a:r>
            <a:r>
              <a:rPr lang="de-DE" sz="2200" dirty="0" err="1" smtClean="0"/>
              <a:t>to</a:t>
            </a:r>
            <a:r>
              <a:rPr lang="de-DE" sz="2200" dirty="0" smtClean="0"/>
              <a:t> </a:t>
            </a:r>
            <a:r>
              <a:rPr lang="de-DE" sz="2200" dirty="0" err="1" smtClean="0"/>
              <a:t>characterise</a:t>
            </a:r>
            <a:r>
              <a:rPr lang="de-DE" sz="2200" dirty="0" smtClean="0"/>
              <a:t> a </a:t>
            </a:r>
            <a:r>
              <a:rPr lang="de-DE" sz="2200" dirty="0" err="1" smtClean="0"/>
              <a:t>substance</a:t>
            </a:r>
            <a:r>
              <a:rPr lang="de-DE" sz="2200" dirty="0" smtClean="0"/>
              <a:t>?</a:t>
            </a:r>
          </a:p>
          <a:p>
            <a:pPr marL="342900" indent="-342900">
              <a:buFont typeface="Arial" panose="020B0604020202020204" pitchFamily="34" charset="0"/>
              <a:buChar char="•"/>
            </a:pPr>
            <a:r>
              <a:rPr lang="de-DE" sz="2200" dirty="0" smtClean="0"/>
              <a:t>…</a:t>
            </a:r>
            <a:endParaRPr lang="de-DE" sz="2200" dirty="0" smtClean="0"/>
          </a:p>
          <a:p>
            <a:pPr marL="0" indent="0">
              <a:buNone/>
            </a:pPr>
            <a:endParaRPr lang="de-DE" dirty="0"/>
          </a:p>
        </p:txBody>
      </p:sp>
      <p:sp>
        <p:nvSpPr>
          <p:cNvPr id="3" name="Titel 2"/>
          <p:cNvSpPr>
            <a:spLocks noGrp="1"/>
          </p:cNvSpPr>
          <p:nvPr>
            <p:ph type="title"/>
          </p:nvPr>
        </p:nvSpPr>
        <p:spPr>
          <a:xfrm>
            <a:off x="340684" y="256417"/>
            <a:ext cx="6463563" cy="857515"/>
          </a:xfrm>
        </p:spPr>
        <p:txBody>
          <a:bodyPr>
            <a:noAutofit/>
          </a:bodyPr>
          <a:lstStyle/>
          <a:p>
            <a:r>
              <a:rPr lang="de-DE" dirty="0" err="1" smtClean="0"/>
              <a:t>Some</a:t>
            </a:r>
            <a:r>
              <a:rPr lang="de-DE" dirty="0" smtClean="0"/>
              <a:t> </a:t>
            </a:r>
            <a:r>
              <a:rPr lang="de-DE" dirty="0" err="1" smtClean="0"/>
              <a:t>facts</a:t>
            </a:r>
            <a:r>
              <a:rPr lang="de-DE" dirty="0" smtClean="0"/>
              <a:t> </a:t>
            </a:r>
            <a:r>
              <a:rPr lang="de-DE" dirty="0" err="1" smtClean="0"/>
              <a:t>and</a:t>
            </a:r>
            <a:r>
              <a:rPr lang="de-DE" dirty="0" smtClean="0"/>
              <a:t> </a:t>
            </a:r>
            <a:r>
              <a:rPr lang="de-DE" dirty="0" err="1" smtClean="0"/>
              <a:t>questions</a:t>
            </a:r>
            <a:endParaRPr lang="de-DE" dirty="0"/>
          </a:p>
        </p:txBody>
      </p:sp>
    </p:spTree>
    <p:extLst>
      <p:ext uri="{BB962C8B-B14F-4D97-AF65-F5344CB8AC3E}">
        <p14:creationId xmlns:p14="http://schemas.microsoft.com/office/powerpoint/2010/main" val="3651302584"/>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Benutzerdefiniert 2">
      <a:dk1>
        <a:sysClr val="windowText" lastClr="000000"/>
      </a:dk1>
      <a:lt1>
        <a:sysClr val="window" lastClr="FFFFFF"/>
      </a:lt1>
      <a:dk2>
        <a:srgbClr val="1B5AC1"/>
      </a:dk2>
      <a:lt2>
        <a:srgbClr val="76BDD0"/>
      </a:lt2>
      <a:accent1>
        <a:srgbClr val="F3A654"/>
      </a:accent1>
      <a:accent2>
        <a:srgbClr val="EA585C"/>
      </a:accent2>
      <a:accent3>
        <a:srgbClr val="82C365"/>
      </a:accent3>
      <a:accent4>
        <a:srgbClr val="9B67AD"/>
      </a:accent4>
      <a:accent5>
        <a:srgbClr val="E4EDF4"/>
      </a:accent5>
      <a:accent6>
        <a:srgbClr val="1B5AC1"/>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rissa-Design">
  <a:themeElements>
    <a:clrScheme name="Benutzerdefiniert 2">
      <a:dk1>
        <a:sysClr val="windowText" lastClr="000000"/>
      </a:dk1>
      <a:lt1>
        <a:sysClr val="window" lastClr="FFFFFF"/>
      </a:lt1>
      <a:dk2>
        <a:srgbClr val="1B5AC1"/>
      </a:dk2>
      <a:lt2>
        <a:srgbClr val="76BDD0"/>
      </a:lt2>
      <a:accent1>
        <a:srgbClr val="F3A654"/>
      </a:accent1>
      <a:accent2>
        <a:srgbClr val="EA585C"/>
      </a:accent2>
      <a:accent3>
        <a:srgbClr val="82C365"/>
      </a:accent3>
      <a:accent4>
        <a:srgbClr val="9B67AD"/>
      </a:accent4>
      <a:accent5>
        <a:srgbClr val="E4EDF4"/>
      </a:accent5>
      <a:accent6>
        <a:srgbClr val="1B5AC1"/>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ormat CBG MEB - English">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CBG MEB - English.potx" id="{7781AE08-E1E3-4024-BE39-B7A4806FFE6F}" vid="{B573D1A6-1FC5-4B8E-A8C9-4A36ADD1C720}"/>
    </a:ext>
  </a:extLst>
</a:theme>
</file>

<file path=ppt/theme/theme5.xml><?xml version="1.0" encoding="utf-8"?>
<a:theme xmlns:a="http://schemas.openxmlformats.org/drawingml/2006/main" name="Normal (Agency)">
  <a:themeElements>
    <a:clrScheme name="Neutral (Agency) (26 April 2011) 2">
      <a:dk1>
        <a:srgbClr val="000000"/>
      </a:dk1>
      <a:lt1>
        <a:srgbClr val="FFFFFF"/>
      </a:lt1>
      <a:dk2>
        <a:srgbClr val="003399"/>
      </a:dk2>
      <a:lt2>
        <a:srgbClr val="6D6F71"/>
      </a:lt2>
      <a:accent1>
        <a:srgbClr val="E1E3F2"/>
      </a:accent1>
      <a:accent2>
        <a:srgbClr val="E98300"/>
      </a:accent2>
      <a:accent3>
        <a:srgbClr val="FFFFFF"/>
      </a:accent3>
      <a:accent4>
        <a:srgbClr val="000000"/>
      </a:accent4>
      <a:accent5>
        <a:srgbClr val="EEEFF7"/>
      </a:accent5>
      <a:accent6>
        <a:srgbClr val="D37600"/>
      </a:accent6>
      <a:hlink>
        <a:srgbClr val="0098DB"/>
      </a:hlink>
      <a:folHlink>
        <a:srgbClr val="983222"/>
      </a:folHlink>
    </a:clrScheme>
    <a:fontScheme name="Neutral (Agency) (26 April 2011)">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spAutoFit/>
      </a:bodyPr>
      <a:lstStyle>
        <a:defPPr marL="0" marR="0" indent="0" algn="ctr" defTabSz="914400" rtl="0" eaLnBrk="1" fontAlgn="base" latinLnBrk="0" hangingPunct="1">
          <a:lnSpc>
            <a:spcPct val="120000"/>
          </a:lnSpc>
          <a:spcBef>
            <a:spcPct val="0"/>
          </a:spcBef>
          <a:spcAft>
            <a:spcPct val="0"/>
          </a:spcAft>
          <a:buClrTx/>
          <a:buSzTx/>
          <a:buFontTx/>
          <a:buNone/>
          <a:tabLst/>
          <a:defRPr kumimoji="0" lang="en-GB" altLang="en-US" sz="1600" b="0" i="0" u="none" strike="noStrike" cap="none" normalizeH="0" baseline="0" smtClean="0">
            <a:ln>
              <a:noFill/>
            </a:ln>
            <a:solidFill>
              <a:srgbClr val="000000"/>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spAutoFit/>
      </a:bodyPr>
      <a:lstStyle>
        <a:defPPr marL="0" marR="0" indent="0" algn="ctr" defTabSz="914400" rtl="0" eaLnBrk="1" fontAlgn="base" latinLnBrk="0" hangingPunct="1">
          <a:lnSpc>
            <a:spcPct val="120000"/>
          </a:lnSpc>
          <a:spcBef>
            <a:spcPct val="0"/>
          </a:spcBef>
          <a:spcAft>
            <a:spcPct val="0"/>
          </a:spcAft>
          <a:buClrTx/>
          <a:buSzTx/>
          <a:buFontTx/>
          <a:buNone/>
          <a:tabLst/>
          <a:defRPr kumimoji="0" lang="en-GB" altLang="en-US" sz="1600" b="0" i="0" u="none" strike="noStrike" cap="none" normalizeH="0" baseline="0" smtClean="0">
            <a:ln>
              <a:noFill/>
            </a:ln>
            <a:solidFill>
              <a:srgbClr val="000000"/>
            </a:solidFill>
            <a:effectLst/>
            <a:latin typeface="Verdana" pitchFamily="34" charset="0"/>
            <a:cs typeface="Arial" charset="0"/>
          </a:defRPr>
        </a:defPPr>
      </a:lstStyle>
    </a:lnDef>
  </a:objectDefaults>
  <a:extraClrSchemeLst>
    <a:extraClrScheme>
      <a:clrScheme name="Neutral (Agency) (26 April 2011) 1">
        <a:dk1>
          <a:srgbClr val="404040"/>
        </a:dk1>
        <a:lt1>
          <a:srgbClr val="FFFFFF"/>
        </a:lt1>
        <a:dk2>
          <a:srgbClr val="003399"/>
        </a:dk2>
        <a:lt2>
          <a:srgbClr val="FFFFFF"/>
        </a:lt2>
        <a:accent1>
          <a:srgbClr val="E1E4F3"/>
        </a:accent1>
        <a:accent2>
          <a:srgbClr val="E98300"/>
        </a:accent2>
        <a:accent3>
          <a:srgbClr val="AAADCA"/>
        </a:accent3>
        <a:accent4>
          <a:srgbClr val="DADADA"/>
        </a:accent4>
        <a:accent5>
          <a:srgbClr val="EEEFF8"/>
        </a:accent5>
        <a:accent6>
          <a:srgbClr val="D37600"/>
        </a:accent6>
        <a:hlink>
          <a:srgbClr val="0098DB"/>
        </a:hlink>
        <a:folHlink>
          <a:srgbClr val="983222"/>
        </a:folHlink>
      </a:clrScheme>
      <a:clrMap bg1="dk2" tx1="lt1" bg2="dk1" tx2="lt2" accent1="accent1" accent2="accent2" accent3="accent3" accent4="accent4" accent5="accent5" accent6="accent6" hlink="hlink" folHlink="folHlink"/>
    </a:extraClrScheme>
    <a:extraClrScheme>
      <a:clrScheme name="Neutral (Agency) (26 April 2011) 2">
        <a:dk1>
          <a:srgbClr val="000000"/>
        </a:dk1>
        <a:lt1>
          <a:srgbClr val="FFFFFF"/>
        </a:lt1>
        <a:dk2>
          <a:srgbClr val="003399"/>
        </a:dk2>
        <a:lt2>
          <a:srgbClr val="6D6F71"/>
        </a:lt2>
        <a:accent1>
          <a:srgbClr val="E1E3F2"/>
        </a:accent1>
        <a:accent2>
          <a:srgbClr val="E98300"/>
        </a:accent2>
        <a:accent3>
          <a:srgbClr val="FFFFFF"/>
        </a:accent3>
        <a:accent4>
          <a:srgbClr val="000000"/>
        </a:accent4>
        <a:accent5>
          <a:srgbClr val="EEEFF7"/>
        </a:accent5>
        <a:accent6>
          <a:srgbClr val="D37600"/>
        </a:accent6>
        <a:hlink>
          <a:srgbClr val="0098DB"/>
        </a:hlink>
        <a:folHlink>
          <a:srgbClr val="98322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Normal (Agency)">
  <a:themeElements>
    <a:clrScheme name="Neutral (Agency) (26 April 2011) 2">
      <a:dk1>
        <a:srgbClr val="000000"/>
      </a:dk1>
      <a:lt1>
        <a:srgbClr val="FFFFFF"/>
      </a:lt1>
      <a:dk2>
        <a:srgbClr val="003399"/>
      </a:dk2>
      <a:lt2>
        <a:srgbClr val="6D6F71"/>
      </a:lt2>
      <a:accent1>
        <a:srgbClr val="E1E3F2"/>
      </a:accent1>
      <a:accent2>
        <a:srgbClr val="E98300"/>
      </a:accent2>
      <a:accent3>
        <a:srgbClr val="FFFFFF"/>
      </a:accent3>
      <a:accent4>
        <a:srgbClr val="000000"/>
      </a:accent4>
      <a:accent5>
        <a:srgbClr val="EEEFF7"/>
      </a:accent5>
      <a:accent6>
        <a:srgbClr val="D37600"/>
      </a:accent6>
      <a:hlink>
        <a:srgbClr val="0098DB"/>
      </a:hlink>
      <a:folHlink>
        <a:srgbClr val="983222"/>
      </a:folHlink>
    </a:clrScheme>
    <a:fontScheme name="Neutral (Agency) (26 April 2011)">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spAutoFit/>
      </a:bodyPr>
      <a:lstStyle>
        <a:defPPr marL="0" marR="0" indent="0" algn="ctr" defTabSz="914400" rtl="0" eaLnBrk="1" fontAlgn="base" latinLnBrk="0" hangingPunct="1">
          <a:lnSpc>
            <a:spcPct val="120000"/>
          </a:lnSpc>
          <a:spcBef>
            <a:spcPct val="0"/>
          </a:spcBef>
          <a:spcAft>
            <a:spcPct val="0"/>
          </a:spcAft>
          <a:buClrTx/>
          <a:buSzTx/>
          <a:buFontTx/>
          <a:buNone/>
          <a:tabLst/>
          <a:defRPr kumimoji="0" lang="en-GB" altLang="en-US" sz="1600" b="0" i="0" u="none" strike="noStrike" cap="none" normalizeH="0" baseline="0" smtClean="0">
            <a:ln>
              <a:noFill/>
            </a:ln>
            <a:solidFill>
              <a:srgbClr val="000000"/>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spAutoFit/>
      </a:bodyPr>
      <a:lstStyle>
        <a:defPPr marL="0" marR="0" indent="0" algn="ctr" defTabSz="914400" rtl="0" eaLnBrk="1" fontAlgn="base" latinLnBrk="0" hangingPunct="1">
          <a:lnSpc>
            <a:spcPct val="120000"/>
          </a:lnSpc>
          <a:spcBef>
            <a:spcPct val="0"/>
          </a:spcBef>
          <a:spcAft>
            <a:spcPct val="0"/>
          </a:spcAft>
          <a:buClrTx/>
          <a:buSzTx/>
          <a:buFontTx/>
          <a:buNone/>
          <a:tabLst/>
          <a:defRPr kumimoji="0" lang="en-GB" altLang="en-US" sz="1600" b="0" i="0" u="none" strike="noStrike" cap="none" normalizeH="0" baseline="0" smtClean="0">
            <a:ln>
              <a:noFill/>
            </a:ln>
            <a:solidFill>
              <a:srgbClr val="000000"/>
            </a:solidFill>
            <a:effectLst/>
            <a:latin typeface="Verdana" pitchFamily="34" charset="0"/>
            <a:cs typeface="Arial" charset="0"/>
          </a:defRPr>
        </a:defPPr>
      </a:lstStyle>
    </a:lnDef>
  </a:objectDefaults>
  <a:extraClrSchemeLst>
    <a:extraClrScheme>
      <a:clrScheme name="Neutral (Agency) (26 April 2011) 1">
        <a:dk1>
          <a:srgbClr val="404040"/>
        </a:dk1>
        <a:lt1>
          <a:srgbClr val="FFFFFF"/>
        </a:lt1>
        <a:dk2>
          <a:srgbClr val="003399"/>
        </a:dk2>
        <a:lt2>
          <a:srgbClr val="FFFFFF"/>
        </a:lt2>
        <a:accent1>
          <a:srgbClr val="E1E4F3"/>
        </a:accent1>
        <a:accent2>
          <a:srgbClr val="E98300"/>
        </a:accent2>
        <a:accent3>
          <a:srgbClr val="AAADCA"/>
        </a:accent3>
        <a:accent4>
          <a:srgbClr val="DADADA"/>
        </a:accent4>
        <a:accent5>
          <a:srgbClr val="EEEFF8"/>
        </a:accent5>
        <a:accent6>
          <a:srgbClr val="D37600"/>
        </a:accent6>
        <a:hlink>
          <a:srgbClr val="0098DB"/>
        </a:hlink>
        <a:folHlink>
          <a:srgbClr val="983222"/>
        </a:folHlink>
      </a:clrScheme>
      <a:clrMap bg1="dk2" tx1="lt1" bg2="dk1" tx2="lt2" accent1="accent1" accent2="accent2" accent3="accent3" accent4="accent4" accent5="accent5" accent6="accent6" hlink="hlink" folHlink="folHlink"/>
    </a:extraClrScheme>
    <a:extraClrScheme>
      <a:clrScheme name="Neutral (Agency) (26 April 2011) 2">
        <a:dk1>
          <a:srgbClr val="000000"/>
        </a:dk1>
        <a:lt1>
          <a:srgbClr val="FFFFFF"/>
        </a:lt1>
        <a:dk2>
          <a:srgbClr val="003399"/>
        </a:dk2>
        <a:lt2>
          <a:srgbClr val="6D6F71"/>
        </a:lt2>
        <a:accent1>
          <a:srgbClr val="E1E3F2"/>
        </a:accent1>
        <a:accent2>
          <a:srgbClr val="E98300"/>
        </a:accent2>
        <a:accent3>
          <a:srgbClr val="FFFFFF"/>
        </a:accent3>
        <a:accent4>
          <a:srgbClr val="000000"/>
        </a:accent4>
        <a:accent5>
          <a:srgbClr val="EEEFF7"/>
        </a:accent5>
        <a:accent6>
          <a:srgbClr val="D37600"/>
        </a:accent6>
        <a:hlink>
          <a:srgbClr val="0098DB"/>
        </a:hlink>
        <a:folHlink>
          <a:srgbClr val="98322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Larissa-Design">
  <a:themeElements>
    <a:clrScheme name="DHE">
      <a:dk1>
        <a:sysClr val="windowText" lastClr="000000"/>
      </a:dk1>
      <a:lt1>
        <a:sysClr val="window" lastClr="FFFFFF"/>
      </a:lt1>
      <a:dk2>
        <a:srgbClr val="133B67"/>
      </a:dk2>
      <a:lt2>
        <a:srgbClr val="76BDD0"/>
      </a:lt2>
      <a:accent1>
        <a:srgbClr val="F3A654"/>
      </a:accent1>
      <a:accent2>
        <a:srgbClr val="EA585C"/>
      </a:accent2>
      <a:accent3>
        <a:srgbClr val="82C365"/>
      </a:accent3>
      <a:accent4>
        <a:srgbClr val="9B67AD"/>
      </a:accent4>
      <a:accent5>
        <a:srgbClr val="E4EDF4"/>
      </a:accent5>
      <a:accent6>
        <a:srgbClr val="1D599C"/>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1DCDEFF114554C8A9D51835B37F074" ma:contentTypeVersion="8" ma:contentTypeDescription="Crée un document." ma:contentTypeScope="" ma:versionID="74daaf922a0fb9c68f5831cb7327f821">
  <xsd:schema xmlns:xsd="http://www.w3.org/2001/XMLSchema" xmlns:xs="http://www.w3.org/2001/XMLSchema" xmlns:p="http://schemas.microsoft.com/office/2006/metadata/properties" xmlns:ns2="3740d720-54d7-4d4b-af6d-50e9a25f8262" xmlns:ns3="7e865da3-1c12-467d-9e0c-192b2c66e9b8" targetNamespace="http://schemas.microsoft.com/office/2006/metadata/properties" ma:root="true" ma:fieldsID="1d4e2b711a53181d1d7c85c6cecbc29f" ns2:_="" ns3:_="">
    <xsd:import namespace="3740d720-54d7-4d4b-af6d-50e9a25f8262"/>
    <xsd:import namespace="7e865da3-1c12-467d-9e0c-192b2c66e9b8"/>
    <xsd:element name="properties">
      <xsd:complexType>
        <xsd:sequence>
          <xsd:element name="documentManagement">
            <xsd:complexType>
              <xsd:all>
                <xsd:element ref="ns2:hqwt" minOccurs="0"/>
                <xsd:element ref="ns3:SharedWithUsers" minOccurs="0"/>
                <xsd:element ref="ns3:SharedWithDetails" minOccurs="0"/>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40d720-54d7-4d4b-af6d-50e9a25f8262" elementFormDefault="qualified">
    <xsd:import namespace="http://schemas.microsoft.com/office/2006/documentManagement/types"/>
    <xsd:import namespace="http://schemas.microsoft.com/office/infopath/2007/PartnerControls"/>
    <xsd:element name="hqwt" ma:index="8" nillable="true" ma:displayName="Datum und Uhrzeit" ma:internalName="hqwt">
      <xsd:simpleType>
        <xsd:restriction base="dms:DateTime"/>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865da3-1c12-467d-9e0c-192b2c66e9b8" elementFormDefault="qualified">
    <xsd:import namespace="http://schemas.microsoft.com/office/2006/documentManagement/types"/>
    <xsd:import namespace="http://schemas.microsoft.com/office/infopath/2007/PartnerControls"/>
    <xsd:element name="SharedWithUsers" ma:index="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qwt xmlns="3740d720-54d7-4d4b-af6d-50e9a25f8262" xsi:nil="true"/>
  </documentManagement>
</p:properties>
</file>

<file path=customXml/itemProps1.xml><?xml version="1.0" encoding="utf-8"?>
<ds:datastoreItem xmlns:ds="http://schemas.openxmlformats.org/officeDocument/2006/customXml" ds:itemID="{B2E5397A-F887-4EF5-8281-EB0139561888}"/>
</file>

<file path=customXml/itemProps2.xml><?xml version="1.0" encoding="utf-8"?>
<ds:datastoreItem xmlns:ds="http://schemas.openxmlformats.org/officeDocument/2006/customXml" ds:itemID="{FB4EC174-2EAF-4129-A4C8-620C74CAFD39}"/>
</file>

<file path=customXml/itemProps3.xml><?xml version="1.0" encoding="utf-8"?>
<ds:datastoreItem xmlns:ds="http://schemas.openxmlformats.org/officeDocument/2006/customXml" ds:itemID="{677611E2-47AB-4C6E-B55F-0A9B3FA6CD97}"/>
</file>

<file path=docProps/app.xml><?xml version="1.0" encoding="utf-8"?>
<Properties xmlns="http://schemas.openxmlformats.org/officeDocument/2006/extended-properties" xmlns:vt="http://schemas.openxmlformats.org/officeDocument/2006/docPropsVTypes">
  <TotalTime>0</TotalTime>
  <Words>2096</Words>
  <Application>Microsoft Office PowerPoint</Application>
  <PresentationFormat>Benutzerdefiniert</PresentationFormat>
  <Paragraphs>310</Paragraphs>
  <Slides>33</Slides>
  <Notes>3</Notes>
  <HiddenSlides>0</HiddenSlides>
  <MMClips>0</MMClips>
  <ScaleCrop>false</ScaleCrop>
  <HeadingPairs>
    <vt:vector size="6" baseType="variant">
      <vt:variant>
        <vt:lpstr>Verwendete Schriftarten</vt:lpstr>
      </vt:variant>
      <vt:variant>
        <vt:i4>11</vt:i4>
      </vt:variant>
      <vt:variant>
        <vt:lpstr>Design</vt:lpstr>
      </vt:variant>
      <vt:variant>
        <vt:i4>7</vt:i4>
      </vt:variant>
      <vt:variant>
        <vt:lpstr>Folientitel</vt:lpstr>
      </vt:variant>
      <vt:variant>
        <vt:i4>33</vt:i4>
      </vt:variant>
    </vt:vector>
  </HeadingPairs>
  <TitlesOfParts>
    <vt:vector size="51" baseType="lpstr">
      <vt:lpstr>Arial</vt:lpstr>
      <vt:lpstr>Arial Rounded MT Bold</vt:lpstr>
      <vt:lpstr>Calibri</vt:lpstr>
      <vt:lpstr>Cambria</vt:lpstr>
      <vt:lpstr>Candara</vt:lpstr>
      <vt:lpstr>Lato</vt:lpstr>
      <vt:lpstr>Times New Roman</vt:lpstr>
      <vt:lpstr>Trebuchet MS</vt:lpstr>
      <vt:lpstr>Verdana</vt:lpstr>
      <vt:lpstr>Wingdings</vt:lpstr>
      <vt:lpstr>Wingdings 3</vt:lpstr>
      <vt:lpstr>Larissa</vt:lpstr>
      <vt:lpstr>Larissa-Design</vt:lpstr>
      <vt:lpstr>1_Larissa-Design</vt:lpstr>
      <vt:lpstr>Format CBG MEB - English</vt:lpstr>
      <vt:lpstr>Normal (Agency)</vt:lpstr>
      <vt:lpstr>1_Normal (Agency)</vt:lpstr>
      <vt:lpstr>2_Larissa-Design</vt:lpstr>
      <vt:lpstr>BADI Drug Regulatory Affairs e-Congress The UNICOM Project – benefits from ISO IDMP/SPOR for health care professionals and patients</vt:lpstr>
      <vt:lpstr>There is one central question</vt:lpstr>
      <vt:lpstr>PowerPoint-Präsentation</vt:lpstr>
      <vt:lpstr>How to identify a medicinal product?</vt:lpstr>
      <vt:lpstr>… and what is comparable</vt:lpstr>
      <vt:lpstr>ISO IDMP Suite of Standards</vt:lpstr>
      <vt:lpstr>PowerPoint-Präsentation</vt:lpstr>
      <vt:lpstr>Implementing ISO IDMP through SPOR</vt:lpstr>
      <vt:lpstr>Some facts and questions</vt:lpstr>
      <vt:lpstr>European Innovation Action – Goals, Context, Challenges</vt:lpstr>
      <vt:lpstr>Vision &amp; Mission</vt:lpstr>
      <vt:lpstr>UNICOM - Overview</vt:lpstr>
      <vt:lpstr>Application Domains and Objectives</vt:lpstr>
      <vt:lpstr>UNICOM Action Lines</vt:lpstr>
      <vt:lpstr>Core UNICOM activities by National Medicines Authorities (NMAs)</vt:lpstr>
      <vt:lpstr>WP2: EU Substance Registration System (EU-SRS)</vt:lpstr>
      <vt:lpstr>Roadmap EU-SRS Implementation</vt:lpstr>
      <vt:lpstr>Onboarding Team: Substance Validation Group (SVG)</vt:lpstr>
      <vt:lpstr>WP 3: IDMP compliant ‘Application Forms’ (CESP)</vt:lpstr>
      <vt:lpstr>UNICOM WP 3 in short</vt:lpstr>
      <vt:lpstr>WP 4: IDMP Implementation at National Medicines Authorities</vt:lpstr>
      <vt:lpstr>IDMP and European crossBorder digital health services (ePrescription; Patient Summary)</vt:lpstr>
      <vt:lpstr>Use Case: xBorder ePrescription &amp; dispensation process</vt:lpstr>
      <vt:lpstr>Changes foreseen on EU eHealth Digital Services Infrastructure (eHDSI) </vt:lpstr>
      <vt:lpstr>PowerPoint-Präsentation</vt:lpstr>
      <vt:lpstr>Electronic Product Information (ePI) for EU medicines</vt:lpstr>
      <vt:lpstr>ePI key principles </vt:lpstr>
      <vt:lpstr>ePI key principles </vt:lpstr>
      <vt:lpstr>ePI key principles </vt:lpstr>
      <vt:lpstr>ePI-Templates – how it could look like?</vt:lpstr>
      <vt:lpstr>Conclusions:</vt:lpstr>
      <vt:lpstr>CESP Dataset? This is UNICOM WP 3!</vt:lpstr>
      <vt:lpstr>PowerPoint-Präsentation</vt:lpstr>
    </vt:vector>
  </TitlesOfParts>
  <Company>BfArM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Klobes, Heike</dc:creator>
  <cp:lastModifiedBy>Bachmann, Peter</cp:lastModifiedBy>
  <cp:revision>95</cp:revision>
  <cp:lastPrinted>2020-06-04T18:12:23Z</cp:lastPrinted>
  <dcterms:created xsi:type="dcterms:W3CDTF">2015-02-23T11:36:20Z</dcterms:created>
  <dcterms:modified xsi:type="dcterms:W3CDTF">2020-06-04T18:16:51Z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0x0101008D1DCDEFF114554C8A9D51835B37F074</vt:lpwstr>
  </property>
</Properties>
</file>