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56" r:id="rId5"/>
    <p:sldId id="274" r:id="rId6"/>
    <p:sldId id="275" r:id="rId7"/>
    <p:sldId id="280" r:id="rId8"/>
    <p:sldId id="257" r:id="rId9"/>
    <p:sldId id="285" r:id="rId10"/>
    <p:sldId id="263" r:id="rId11"/>
    <p:sldId id="281" r:id="rId12"/>
    <p:sldId id="283" r:id="rId13"/>
    <p:sldId id="284" r:id="rId1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A79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1315948-E77E-4EAA-9986-50962D9381BB}" v="15" dt="2024-05-30T13:16:27.304"/>
    <p1510:client id="{A1AAAC8F-21A1-4751-AD7B-22A122BF377C}" v="2" dt="2024-05-30T13:26:09.65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67" autoAdjust="0"/>
    <p:restoredTop sz="93311" autoAdjust="0"/>
  </p:normalViewPr>
  <p:slideViewPr>
    <p:cSldViewPr snapToGrid="0">
      <p:cViewPr varScale="1">
        <p:scale>
          <a:sx n="151" d="100"/>
          <a:sy n="151" d="100"/>
        </p:scale>
        <p:origin x="2226"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Zain Ishfaq" userId="9fa29112-e6e5-4df5-aec3-5cac9812bbe5" providerId="ADAL" clId="{EFA3E8A5-14D7-4F02-A209-0435AA3ADB48}"/>
    <pc:docChg chg="undo redo custSel addSld delSld modSld sldOrd">
      <pc:chgData name="Zain Ishfaq" userId="9fa29112-e6e5-4df5-aec3-5cac9812bbe5" providerId="ADAL" clId="{EFA3E8A5-14D7-4F02-A209-0435AA3ADB48}" dt="2024-04-29T09:52:19.924" v="7426" actId="2696"/>
      <pc:docMkLst>
        <pc:docMk/>
      </pc:docMkLst>
      <pc:sldChg chg="modSp mod modTransition">
        <pc:chgData name="Zain Ishfaq" userId="9fa29112-e6e5-4df5-aec3-5cac9812bbe5" providerId="ADAL" clId="{EFA3E8A5-14D7-4F02-A209-0435AA3ADB48}" dt="2024-04-18T13:36:58.108" v="7144"/>
        <pc:sldMkLst>
          <pc:docMk/>
          <pc:sldMk cId="1337091877" sldId="256"/>
        </pc:sldMkLst>
        <pc:spChg chg="mod">
          <ac:chgData name="Zain Ishfaq" userId="9fa29112-e6e5-4df5-aec3-5cac9812bbe5" providerId="ADAL" clId="{EFA3E8A5-14D7-4F02-A209-0435AA3ADB48}" dt="2024-04-15T13:57:43.391" v="2163" actId="20577"/>
          <ac:spMkLst>
            <pc:docMk/>
            <pc:sldMk cId="1337091877" sldId="256"/>
            <ac:spMk id="2" creationId="{842372A7-B29B-74F7-CDC2-D833392A8168}"/>
          </ac:spMkLst>
        </pc:spChg>
        <pc:spChg chg="mod">
          <ac:chgData name="Zain Ishfaq" userId="9fa29112-e6e5-4df5-aec3-5cac9812bbe5" providerId="ADAL" clId="{EFA3E8A5-14D7-4F02-A209-0435AA3ADB48}" dt="2024-04-15T14:09:33.576" v="2364" actId="20577"/>
          <ac:spMkLst>
            <pc:docMk/>
            <pc:sldMk cId="1337091877" sldId="256"/>
            <ac:spMk id="3" creationId="{5E5C9C3E-2C00-DEB7-0701-5E32BEBA5B7E}"/>
          </ac:spMkLst>
        </pc:spChg>
      </pc:sldChg>
      <pc:sldChg chg="addSp delSp modSp mod ord modTransition modAnim">
        <pc:chgData name="Zain Ishfaq" userId="9fa29112-e6e5-4df5-aec3-5cac9812bbe5" providerId="ADAL" clId="{EFA3E8A5-14D7-4F02-A209-0435AA3ADB48}" dt="2024-04-24T08:46:46.255" v="7410" actId="20577"/>
        <pc:sldMkLst>
          <pc:docMk/>
          <pc:sldMk cId="3033751656" sldId="257"/>
        </pc:sldMkLst>
        <pc:spChg chg="add mod">
          <ac:chgData name="Zain Ishfaq" userId="9fa29112-e6e5-4df5-aec3-5cac9812bbe5" providerId="ADAL" clId="{EFA3E8A5-14D7-4F02-A209-0435AA3ADB48}" dt="2024-04-18T08:48:55.345" v="4238" actId="14100"/>
          <ac:spMkLst>
            <pc:docMk/>
            <pc:sldMk cId="3033751656" sldId="257"/>
            <ac:spMk id="2" creationId="{EFA01A07-1F0D-C3EF-94B5-457E24CB3E37}"/>
          </ac:spMkLst>
        </pc:spChg>
        <pc:spChg chg="add mod">
          <ac:chgData name="Zain Ishfaq" userId="9fa29112-e6e5-4df5-aec3-5cac9812bbe5" providerId="ADAL" clId="{EFA3E8A5-14D7-4F02-A209-0435AA3ADB48}" dt="2024-04-18T08:49:02.506" v="4239" actId="14100"/>
          <ac:spMkLst>
            <pc:docMk/>
            <pc:sldMk cId="3033751656" sldId="257"/>
            <ac:spMk id="3" creationId="{F79B917C-DCEA-4165-58A0-5E39633123B1}"/>
          </ac:spMkLst>
        </pc:spChg>
        <pc:spChg chg="add mod">
          <ac:chgData name="Zain Ishfaq" userId="9fa29112-e6e5-4df5-aec3-5cac9812bbe5" providerId="ADAL" clId="{EFA3E8A5-14D7-4F02-A209-0435AA3ADB48}" dt="2024-04-18T08:19:34.739" v="4074"/>
          <ac:spMkLst>
            <pc:docMk/>
            <pc:sldMk cId="3033751656" sldId="257"/>
            <ac:spMk id="4" creationId="{AFA8017F-3728-0030-7FC9-1D0BA3FAC892}"/>
          </ac:spMkLst>
        </pc:spChg>
        <pc:spChg chg="mod">
          <ac:chgData name="Zain Ishfaq" userId="9fa29112-e6e5-4df5-aec3-5cac9812bbe5" providerId="ADAL" clId="{EFA3E8A5-14D7-4F02-A209-0435AA3ADB48}" dt="2024-04-18T08:17:13.985" v="4036" actId="1076"/>
          <ac:spMkLst>
            <pc:docMk/>
            <pc:sldMk cId="3033751656" sldId="257"/>
            <ac:spMk id="5" creationId="{291BC9E9-594F-222D-E042-67CE2D99E474}"/>
          </ac:spMkLst>
        </pc:spChg>
        <pc:spChg chg="mod">
          <ac:chgData name="Zain Ishfaq" userId="9fa29112-e6e5-4df5-aec3-5cac9812bbe5" providerId="ADAL" clId="{EFA3E8A5-14D7-4F02-A209-0435AA3ADB48}" dt="2024-04-18T08:17:13.985" v="4036" actId="1076"/>
          <ac:spMkLst>
            <pc:docMk/>
            <pc:sldMk cId="3033751656" sldId="257"/>
            <ac:spMk id="6" creationId="{832B7569-980E-45A3-BA82-ABB60D36C1DB}"/>
          </ac:spMkLst>
        </pc:spChg>
        <pc:spChg chg="mod">
          <ac:chgData name="Zain Ishfaq" userId="9fa29112-e6e5-4df5-aec3-5cac9812bbe5" providerId="ADAL" clId="{EFA3E8A5-14D7-4F02-A209-0435AA3ADB48}" dt="2024-04-18T13:49:03.183" v="7176" actId="20577"/>
          <ac:spMkLst>
            <pc:docMk/>
            <pc:sldMk cId="3033751656" sldId="257"/>
            <ac:spMk id="7" creationId="{20623DC3-A2E2-9445-BACC-FA29F99A0251}"/>
          </ac:spMkLst>
        </pc:spChg>
        <pc:spChg chg="mod">
          <ac:chgData name="Zain Ishfaq" userId="9fa29112-e6e5-4df5-aec3-5cac9812bbe5" providerId="ADAL" clId="{EFA3E8A5-14D7-4F02-A209-0435AA3ADB48}" dt="2024-04-18T08:17:02.480" v="4035" actId="1076"/>
          <ac:spMkLst>
            <pc:docMk/>
            <pc:sldMk cId="3033751656" sldId="257"/>
            <ac:spMk id="8" creationId="{51C96A21-0160-5D0D-35FE-47898811A8D8}"/>
          </ac:spMkLst>
        </pc:spChg>
        <pc:spChg chg="mod">
          <ac:chgData name="Zain Ishfaq" userId="9fa29112-e6e5-4df5-aec3-5cac9812bbe5" providerId="ADAL" clId="{EFA3E8A5-14D7-4F02-A209-0435AA3ADB48}" dt="2024-04-18T08:48:10.190" v="4233" actId="20577"/>
          <ac:spMkLst>
            <pc:docMk/>
            <pc:sldMk cId="3033751656" sldId="257"/>
            <ac:spMk id="9" creationId="{0B98FABF-3C96-D438-73FD-5A044106B8A7}"/>
          </ac:spMkLst>
        </pc:spChg>
        <pc:spChg chg="mod">
          <ac:chgData name="Zain Ishfaq" userId="9fa29112-e6e5-4df5-aec3-5cac9812bbe5" providerId="ADAL" clId="{EFA3E8A5-14D7-4F02-A209-0435AA3ADB48}" dt="2024-04-18T08:16:47.938" v="4034" actId="1076"/>
          <ac:spMkLst>
            <pc:docMk/>
            <pc:sldMk cId="3033751656" sldId="257"/>
            <ac:spMk id="10" creationId="{5BBAB7FC-5D0B-DF74-8B14-6D6ECCC26D22}"/>
          </ac:spMkLst>
        </pc:spChg>
        <pc:spChg chg="add mod">
          <ac:chgData name="Zain Ishfaq" userId="9fa29112-e6e5-4df5-aec3-5cac9812bbe5" providerId="ADAL" clId="{EFA3E8A5-14D7-4F02-A209-0435AA3ADB48}" dt="2024-04-18T08:19:34.739" v="4074"/>
          <ac:spMkLst>
            <pc:docMk/>
            <pc:sldMk cId="3033751656" sldId="257"/>
            <ac:spMk id="11" creationId="{85282060-F108-24F0-B394-3D5452CAA8F2}"/>
          </ac:spMkLst>
        </pc:spChg>
        <pc:spChg chg="add mod">
          <ac:chgData name="Zain Ishfaq" userId="9fa29112-e6e5-4df5-aec3-5cac9812bbe5" providerId="ADAL" clId="{EFA3E8A5-14D7-4F02-A209-0435AA3ADB48}" dt="2024-04-18T11:03:40.681" v="4309" actId="1076"/>
          <ac:spMkLst>
            <pc:docMk/>
            <pc:sldMk cId="3033751656" sldId="257"/>
            <ac:spMk id="12" creationId="{DC50FC20-AA05-3019-F7DE-9577B7BEF1C6}"/>
          </ac:spMkLst>
        </pc:spChg>
        <pc:spChg chg="mod">
          <ac:chgData name="Zain Ishfaq" userId="9fa29112-e6e5-4df5-aec3-5cac9812bbe5" providerId="ADAL" clId="{EFA3E8A5-14D7-4F02-A209-0435AA3ADB48}" dt="2024-04-18T08:16:47.938" v="4034" actId="1076"/>
          <ac:spMkLst>
            <pc:docMk/>
            <pc:sldMk cId="3033751656" sldId="257"/>
            <ac:spMk id="13" creationId="{C581A72C-F6FE-75AF-940E-545FF3EDDA4B}"/>
          </ac:spMkLst>
        </pc:spChg>
        <pc:spChg chg="mod">
          <ac:chgData name="Zain Ishfaq" userId="9fa29112-e6e5-4df5-aec3-5cac9812bbe5" providerId="ADAL" clId="{EFA3E8A5-14D7-4F02-A209-0435AA3ADB48}" dt="2024-04-18T08:16:47.938" v="4034" actId="1076"/>
          <ac:spMkLst>
            <pc:docMk/>
            <pc:sldMk cId="3033751656" sldId="257"/>
            <ac:spMk id="14" creationId="{5C9B7195-46DC-10D6-ECBC-93EE430B88FF}"/>
          </ac:spMkLst>
        </pc:spChg>
        <pc:spChg chg="mod">
          <ac:chgData name="Zain Ishfaq" userId="9fa29112-e6e5-4df5-aec3-5cac9812bbe5" providerId="ADAL" clId="{EFA3E8A5-14D7-4F02-A209-0435AA3ADB48}" dt="2024-04-18T08:16:11.391" v="4031" actId="1076"/>
          <ac:spMkLst>
            <pc:docMk/>
            <pc:sldMk cId="3033751656" sldId="257"/>
            <ac:spMk id="15" creationId="{47D8252D-610C-4358-CE75-A2C2BB1A1D58}"/>
          </ac:spMkLst>
        </pc:spChg>
        <pc:spChg chg="mod">
          <ac:chgData name="Zain Ishfaq" userId="9fa29112-e6e5-4df5-aec3-5cac9812bbe5" providerId="ADAL" clId="{EFA3E8A5-14D7-4F02-A209-0435AA3ADB48}" dt="2024-04-18T08:16:11.391" v="4031" actId="1076"/>
          <ac:spMkLst>
            <pc:docMk/>
            <pc:sldMk cId="3033751656" sldId="257"/>
            <ac:spMk id="16" creationId="{CF47EE03-E8F9-419E-E4C4-94544F6023CD}"/>
          </ac:spMkLst>
        </pc:spChg>
        <pc:spChg chg="mod">
          <ac:chgData name="Zain Ishfaq" userId="9fa29112-e6e5-4df5-aec3-5cac9812bbe5" providerId="ADAL" clId="{EFA3E8A5-14D7-4F02-A209-0435AA3ADB48}" dt="2024-04-18T08:48:06.133" v="4232" actId="20577"/>
          <ac:spMkLst>
            <pc:docMk/>
            <pc:sldMk cId="3033751656" sldId="257"/>
            <ac:spMk id="17" creationId="{C1319722-DAEB-A881-2BB3-64A1BEA75585}"/>
          </ac:spMkLst>
        </pc:spChg>
        <pc:spChg chg="mod">
          <ac:chgData name="Zain Ishfaq" userId="9fa29112-e6e5-4df5-aec3-5cac9812bbe5" providerId="ADAL" clId="{EFA3E8A5-14D7-4F02-A209-0435AA3ADB48}" dt="2024-04-18T08:17:13.985" v="4036" actId="1076"/>
          <ac:spMkLst>
            <pc:docMk/>
            <pc:sldMk cId="3033751656" sldId="257"/>
            <ac:spMk id="18" creationId="{33E4C74E-A9C2-FDC1-C5A9-66233A16B729}"/>
          </ac:spMkLst>
        </pc:spChg>
        <pc:spChg chg="mod">
          <ac:chgData name="Zain Ishfaq" userId="9fa29112-e6e5-4df5-aec3-5cac9812bbe5" providerId="ADAL" clId="{EFA3E8A5-14D7-4F02-A209-0435AA3ADB48}" dt="2024-04-18T08:17:02.480" v="4035" actId="1076"/>
          <ac:spMkLst>
            <pc:docMk/>
            <pc:sldMk cId="3033751656" sldId="257"/>
            <ac:spMk id="19" creationId="{8D1EEDA5-4F39-26F2-0DBD-61637096F18E}"/>
          </ac:spMkLst>
        </pc:spChg>
        <pc:spChg chg="mod">
          <ac:chgData name="Zain Ishfaq" userId="9fa29112-e6e5-4df5-aec3-5cac9812bbe5" providerId="ADAL" clId="{EFA3E8A5-14D7-4F02-A209-0435AA3ADB48}" dt="2024-04-18T08:17:02.480" v="4035" actId="1076"/>
          <ac:spMkLst>
            <pc:docMk/>
            <pc:sldMk cId="3033751656" sldId="257"/>
            <ac:spMk id="20" creationId="{53131D11-D4E0-CBD6-921C-14E2456C36C7}"/>
          </ac:spMkLst>
        </pc:spChg>
        <pc:spChg chg="mod">
          <ac:chgData name="Zain Ishfaq" userId="9fa29112-e6e5-4df5-aec3-5cac9812bbe5" providerId="ADAL" clId="{EFA3E8A5-14D7-4F02-A209-0435AA3ADB48}" dt="2024-04-18T08:16:47.938" v="4034" actId="1076"/>
          <ac:spMkLst>
            <pc:docMk/>
            <pc:sldMk cId="3033751656" sldId="257"/>
            <ac:spMk id="21" creationId="{DC61F51B-3143-1356-821D-08BFDAD7AB1D}"/>
          </ac:spMkLst>
        </pc:spChg>
        <pc:spChg chg="mod">
          <ac:chgData name="Zain Ishfaq" userId="9fa29112-e6e5-4df5-aec3-5cac9812bbe5" providerId="ADAL" clId="{EFA3E8A5-14D7-4F02-A209-0435AA3ADB48}" dt="2024-04-18T08:16:47.938" v="4034" actId="1076"/>
          <ac:spMkLst>
            <pc:docMk/>
            <pc:sldMk cId="3033751656" sldId="257"/>
            <ac:spMk id="22" creationId="{B11737BB-DA9B-CB38-F603-919C26DC1292}"/>
          </ac:spMkLst>
        </pc:spChg>
        <pc:spChg chg="mod">
          <ac:chgData name="Zain Ishfaq" userId="9fa29112-e6e5-4df5-aec3-5cac9812bbe5" providerId="ADAL" clId="{EFA3E8A5-14D7-4F02-A209-0435AA3ADB48}" dt="2024-04-18T08:16:47.938" v="4034" actId="1076"/>
          <ac:spMkLst>
            <pc:docMk/>
            <pc:sldMk cId="3033751656" sldId="257"/>
            <ac:spMk id="23" creationId="{A5E71D89-7B3A-B9A9-2360-06EC8FFEE73E}"/>
          </ac:spMkLst>
        </pc:spChg>
        <pc:spChg chg="mod">
          <ac:chgData name="Zain Ishfaq" userId="9fa29112-e6e5-4df5-aec3-5cac9812bbe5" providerId="ADAL" clId="{EFA3E8A5-14D7-4F02-A209-0435AA3ADB48}" dt="2024-04-18T08:16:47.938" v="4034" actId="1076"/>
          <ac:spMkLst>
            <pc:docMk/>
            <pc:sldMk cId="3033751656" sldId="257"/>
            <ac:spMk id="24" creationId="{8948379E-BD50-2F85-BCA2-8FE725151000}"/>
          </ac:spMkLst>
        </pc:spChg>
        <pc:spChg chg="mod">
          <ac:chgData name="Zain Ishfaq" userId="9fa29112-e6e5-4df5-aec3-5cac9812bbe5" providerId="ADAL" clId="{EFA3E8A5-14D7-4F02-A209-0435AA3ADB48}" dt="2024-04-18T08:48:03.896" v="4231" actId="20577"/>
          <ac:spMkLst>
            <pc:docMk/>
            <pc:sldMk cId="3033751656" sldId="257"/>
            <ac:spMk id="25" creationId="{B1424E07-51B4-656C-ED74-8BA8E158E7E6}"/>
          </ac:spMkLst>
        </pc:spChg>
        <pc:spChg chg="mod">
          <ac:chgData name="Zain Ishfaq" userId="9fa29112-e6e5-4df5-aec3-5cac9812bbe5" providerId="ADAL" clId="{EFA3E8A5-14D7-4F02-A209-0435AA3ADB48}" dt="2024-04-18T08:47:00.279" v="4173" actId="208"/>
          <ac:spMkLst>
            <pc:docMk/>
            <pc:sldMk cId="3033751656" sldId="257"/>
            <ac:spMk id="26" creationId="{EBD290FA-A726-EB12-712A-E03947396B00}"/>
          </ac:spMkLst>
        </pc:spChg>
        <pc:spChg chg="add del mod">
          <ac:chgData name="Zain Ishfaq" userId="9fa29112-e6e5-4df5-aec3-5cac9812bbe5" providerId="ADAL" clId="{EFA3E8A5-14D7-4F02-A209-0435AA3ADB48}" dt="2024-04-14T15:20:36.740" v="1094"/>
          <ac:spMkLst>
            <pc:docMk/>
            <pc:sldMk cId="3033751656" sldId="257"/>
            <ac:spMk id="27" creationId="{991B44C4-F253-623B-A9D4-CF7F42683F04}"/>
          </ac:spMkLst>
        </pc:spChg>
        <pc:spChg chg="add mod">
          <ac:chgData name="Zain Ishfaq" userId="9fa29112-e6e5-4df5-aec3-5cac9812bbe5" providerId="ADAL" clId="{EFA3E8A5-14D7-4F02-A209-0435AA3ADB48}" dt="2024-04-18T11:03:40.681" v="4309" actId="1076"/>
          <ac:spMkLst>
            <pc:docMk/>
            <pc:sldMk cId="3033751656" sldId="257"/>
            <ac:spMk id="27" creationId="{B610130B-A4D7-6207-404B-A86BD79EEE79}"/>
          </ac:spMkLst>
        </pc:spChg>
        <pc:spChg chg="add mod">
          <ac:chgData name="Zain Ishfaq" userId="9fa29112-e6e5-4df5-aec3-5cac9812bbe5" providerId="ADAL" clId="{EFA3E8A5-14D7-4F02-A209-0435AA3ADB48}" dt="2024-04-18T08:46:10.624" v="4167" actId="6549"/>
          <ac:spMkLst>
            <pc:docMk/>
            <pc:sldMk cId="3033751656" sldId="257"/>
            <ac:spMk id="28" creationId="{E749A9EE-5BBB-6609-0359-6864909A735D}"/>
          </ac:spMkLst>
        </pc:spChg>
        <pc:spChg chg="add mod">
          <ac:chgData name="Zain Ishfaq" userId="9fa29112-e6e5-4df5-aec3-5cac9812bbe5" providerId="ADAL" clId="{EFA3E8A5-14D7-4F02-A209-0435AA3ADB48}" dt="2024-04-18T11:03:40.681" v="4309" actId="1076"/>
          <ac:spMkLst>
            <pc:docMk/>
            <pc:sldMk cId="3033751656" sldId="257"/>
            <ac:spMk id="29" creationId="{C9CFC9C3-9B90-13A9-FF2C-7DCF3C265921}"/>
          </ac:spMkLst>
        </pc:spChg>
        <pc:spChg chg="add mod">
          <ac:chgData name="Zain Ishfaq" userId="9fa29112-e6e5-4df5-aec3-5cac9812bbe5" providerId="ADAL" clId="{EFA3E8A5-14D7-4F02-A209-0435AA3ADB48}" dt="2024-04-24T08:46:46.255" v="7410" actId="20577"/>
          <ac:spMkLst>
            <pc:docMk/>
            <pc:sldMk cId="3033751656" sldId="257"/>
            <ac:spMk id="30" creationId="{25EFD677-D3D0-2BC0-DFFE-F991A8391CD3}"/>
          </ac:spMkLst>
        </pc:spChg>
        <pc:spChg chg="add del mod">
          <ac:chgData name="Zain Ishfaq" userId="9fa29112-e6e5-4df5-aec3-5cac9812bbe5" providerId="ADAL" clId="{EFA3E8A5-14D7-4F02-A209-0435AA3ADB48}" dt="2024-04-18T13:28:03.740" v="7112" actId="478"/>
          <ac:spMkLst>
            <pc:docMk/>
            <pc:sldMk cId="3033751656" sldId="257"/>
            <ac:spMk id="31" creationId="{5AD5C053-D4B6-A8D3-2E31-6AD6CC8CB9CC}"/>
          </ac:spMkLst>
        </pc:spChg>
        <pc:spChg chg="add mod">
          <ac:chgData name="Zain Ishfaq" userId="9fa29112-e6e5-4df5-aec3-5cac9812bbe5" providerId="ADAL" clId="{EFA3E8A5-14D7-4F02-A209-0435AA3ADB48}" dt="2024-04-18T13:28:07.503" v="7114" actId="1076"/>
          <ac:spMkLst>
            <pc:docMk/>
            <pc:sldMk cId="3033751656" sldId="257"/>
            <ac:spMk id="32" creationId="{39E63B78-3212-1894-B851-E6818A6E2CE1}"/>
          </ac:spMkLst>
        </pc:spChg>
      </pc:sldChg>
      <pc:sldChg chg="addSp delSp modSp mod ord modTransition addAnim delAnim modAnim">
        <pc:chgData name="Zain Ishfaq" userId="9fa29112-e6e5-4df5-aec3-5cac9812bbe5" providerId="ADAL" clId="{EFA3E8A5-14D7-4F02-A209-0435AA3ADB48}" dt="2024-04-24T08:46:58.069" v="7417" actId="20577"/>
        <pc:sldMkLst>
          <pc:docMk/>
          <pc:sldMk cId="1097521537" sldId="263"/>
        </pc:sldMkLst>
        <pc:spChg chg="add mod">
          <ac:chgData name="Zain Ishfaq" userId="9fa29112-e6e5-4df5-aec3-5cac9812bbe5" providerId="ADAL" clId="{EFA3E8A5-14D7-4F02-A209-0435AA3ADB48}" dt="2024-04-18T14:09:40.123" v="7194"/>
          <ac:spMkLst>
            <pc:docMk/>
            <pc:sldMk cId="1097521537" sldId="263"/>
            <ac:spMk id="2" creationId="{07B6DB53-95DD-C939-A940-39EA5EDDA138}"/>
          </ac:spMkLst>
        </pc:spChg>
        <pc:spChg chg="add mod">
          <ac:chgData name="Zain Ishfaq" userId="9fa29112-e6e5-4df5-aec3-5cac9812bbe5" providerId="ADAL" clId="{EFA3E8A5-14D7-4F02-A209-0435AA3ADB48}" dt="2024-04-18T11:04:16.822" v="4310"/>
          <ac:spMkLst>
            <pc:docMk/>
            <pc:sldMk cId="1097521537" sldId="263"/>
            <ac:spMk id="2" creationId="{350AE763-300B-A0BB-D0B7-7D55AD9DE281}"/>
          </ac:spMkLst>
        </pc:spChg>
        <pc:spChg chg="add mod ord">
          <ac:chgData name="Zain Ishfaq" userId="9fa29112-e6e5-4df5-aec3-5cac9812bbe5" providerId="ADAL" clId="{EFA3E8A5-14D7-4F02-A209-0435AA3ADB48}" dt="2024-04-18T12:09:36.680" v="4455" actId="1076"/>
          <ac:spMkLst>
            <pc:docMk/>
            <pc:sldMk cId="1097521537" sldId="263"/>
            <ac:spMk id="3" creationId="{18F7A272-B15B-2500-0C5D-BF6C694FE1C4}"/>
          </ac:spMkLst>
        </pc:spChg>
        <pc:spChg chg="add mod">
          <ac:chgData name="Zain Ishfaq" userId="9fa29112-e6e5-4df5-aec3-5cac9812bbe5" providerId="ADAL" clId="{EFA3E8A5-14D7-4F02-A209-0435AA3ADB48}" dt="2024-04-18T12:09:36.680" v="4455" actId="1076"/>
          <ac:spMkLst>
            <pc:docMk/>
            <pc:sldMk cId="1097521537" sldId="263"/>
            <ac:spMk id="4" creationId="{076A1555-BBD9-8590-6225-02A3EFE1B611}"/>
          </ac:spMkLst>
        </pc:spChg>
        <pc:spChg chg="add mod ord">
          <ac:chgData name="Zain Ishfaq" userId="9fa29112-e6e5-4df5-aec3-5cac9812bbe5" providerId="ADAL" clId="{EFA3E8A5-14D7-4F02-A209-0435AA3ADB48}" dt="2024-04-18T11:07:20.493" v="4333" actId="1076"/>
          <ac:spMkLst>
            <pc:docMk/>
            <pc:sldMk cId="1097521537" sldId="263"/>
            <ac:spMk id="5" creationId="{5612ED43-E5B4-8611-75FF-AD0D2134988F}"/>
          </ac:spMkLst>
        </pc:spChg>
        <pc:spChg chg="add mod">
          <ac:chgData name="Zain Ishfaq" userId="9fa29112-e6e5-4df5-aec3-5cac9812bbe5" providerId="ADAL" clId="{EFA3E8A5-14D7-4F02-A209-0435AA3ADB48}" dt="2024-04-18T12:08:40.299" v="4448" actId="14100"/>
          <ac:spMkLst>
            <pc:docMk/>
            <pc:sldMk cId="1097521537" sldId="263"/>
            <ac:spMk id="6" creationId="{1C294C53-70C6-3486-0F66-20EB00E34BD0}"/>
          </ac:spMkLst>
        </pc:spChg>
        <pc:spChg chg="add mod">
          <ac:chgData name="Zain Ishfaq" userId="9fa29112-e6e5-4df5-aec3-5cac9812bbe5" providerId="ADAL" clId="{EFA3E8A5-14D7-4F02-A209-0435AA3ADB48}" dt="2024-04-18T11:04:33.222" v="4312" actId="14100"/>
          <ac:spMkLst>
            <pc:docMk/>
            <pc:sldMk cId="1097521537" sldId="263"/>
            <ac:spMk id="7" creationId="{9D77788A-07C6-A2AF-2D5A-609AE14A44BF}"/>
          </ac:spMkLst>
        </pc:spChg>
        <pc:spChg chg="add mod">
          <ac:chgData name="Zain Ishfaq" userId="9fa29112-e6e5-4df5-aec3-5cac9812bbe5" providerId="ADAL" clId="{EFA3E8A5-14D7-4F02-A209-0435AA3ADB48}" dt="2024-04-18T12:08:30.351" v="4444" actId="14100"/>
          <ac:spMkLst>
            <pc:docMk/>
            <pc:sldMk cId="1097521537" sldId="263"/>
            <ac:spMk id="8" creationId="{406886DF-6DC7-A2F5-7FA0-8D1D435593B3}"/>
          </ac:spMkLst>
        </pc:spChg>
        <pc:spChg chg="add mod">
          <ac:chgData name="Zain Ishfaq" userId="9fa29112-e6e5-4df5-aec3-5cac9812bbe5" providerId="ADAL" clId="{EFA3E8A5-14D7-4F02-A209-0435AA3ADB48}" dt="2024-04-18T11:06:42.179" v="4331" actId="1076"/>
          <ac:spMkLst>
            <pc:docMk/>
            <pc:sldMk cId="1097521537" sldId="263"/>
            <ac:spMk id="9" creationId="{309456F1-E6F5-5458-B489-F8EEDE3524EF}"/>
          </ac:spMkLst>
        </pc:spChg>
        <pc:spChg chg="add mod">
          <ac:chgData name="Zain Ishfaq" userId="9fa29112-e6e5-4df5-aec3-5cac9812bbe5" providerId="ADAL" clId="{EFA3E8A5-14D7-4F02-A209-0435AA3ADB48}" dt="2024-04-18T12:08:36.140" v="4446" actId="14100"/>
          <ac:spMkLst>
            <pc:docMk/>
            <pc:sldMk cId="1097521537" sldId="263"/>
            <ac:spMk id="10" creationId="{C165A985-7CDA-0A02-EC9C-3AAA979B4934}"/>
          </ac:spMkLst>
        </pc:spChg>
        <pc:spChg chg="add mod">
          <ac:chgData name="Zain Ishfaq" userId="9fa29112-e6e5-4df5-aec3-5cac9812bbe5" providerId="ADAL" clId="{EFA3E8A5-14D7-4F02-A209-0435AA3ADB48}" dt="2024-04-18T12:09:36.680" v="4455" actId="1076"/>
          <ac:spMkLst>
            <pc:docMk/>
            <pc:sldMk cId="1097521537" sldId="263"/>
            <ac:spMk id="11" creationId="{3B67949C-C3A8-FD8F-73F0-4F45BDC6C56A}"/>
          </ac:spMkLst>
        </pc:spChg>
        <pc:spChg chg="add mod">
          <ac:chgData name="Zain Ishfaq" userId="9fa29112-e6e5-4df5-aec3-5cac9812bbe5" providerId="ADAL" clId="{EFA3E8A5-14D7-4F02-A209-0435AA3ADB48}" dt="2024-04-18T12:09:36.680" v="4455" actId="1076"/>
          <ac:spMkLst>
            <pc:docMk/>
            <pc:sldMk cId="1097521537" sldId="263"/>
            <ac:spMk id="12" creationId="{8136C05F-8066-A8A0-4C48-3F49423142F8}"/>
          </ac:spMkLst>
        </pc:spChg>
        <pc:spChg chg="add mod">
          <ac:chgData name="Zain Ishfaq" userId="9fa29112-e6e5-4df5-aec3-5cac9812bbe5" providerId="ADAL" clId="{EFA3E8A5-14D7-4F02-A209-0435AA3ADB48}" dt="2024-04-18T11:06:30.736" v="4329" actId="1076"/>
          <ac:spMkLst>
            <pc:docMk/>
            <pc:sldMk cId="1097521537" sldId="263"/>
            <ac:spMk id="13" creationId="{A960CD49-9BAB-4E63-AD30-703AD637AFBC}"/>
          </ac:spMkLst>
        </pc:spChg>
        <pc:spChg chg="add mod">
          <ac:chgData name="Zain Ishfaq" userId="9fa29112-e6e5-4df5-aec3-5cac9812bbe5" providerId="ADAL" clId="{EFA3E8A5-14D7-4F02-A209-0435AA3ADB48}" dt="2024-04-18T14:09:19.005" v="7193" actId="14100"/>
          <ac:spMkLst>
            <pc:docMk/>
            <pc:sldMk cId="1097521537" sldId="263"/>
            <ac:spMk id="14" creationId="{2B8311EE-C069-6C73-2337-31C214572C07}"/>
          </ac:spMkLst>
        </pc:spChg>
        <pc:spChg chg="add mod">
          <ac:chgData name="Zain Ishfaq" userId="9fa29112-e6e5-4df5-aec3-5cac9812bbe5" providerId="ADAL" clId="{EFA3E8A5-14D7-4F02-A209-0435AA3ADB48}" dt="2024-04-18T11:04:33.222" v="4312" actId="14100"/>
          <ac:spMkLst>
            <pc:docMk/>
            <pc:sldMk cId="1097521537" sldId="263"/>
            <ac:spMk id="15" creationId="{DEB43BD6-D369-8EAF-57E3-7657CABC89BE}"/>
          </ac:spMkLst>
        </pc:spChg>
        <pc:spChg chg="add mod">
          <ac:chgData name="Zain Ishfaq" userId="9fa29112-e6e5-4df5-aec3-5cac9812bbe5" providerId="ADAL" clId="{EFA3E8A5-14D7-4F02-A209-0435AA3ADB48}" dt="2024-04-18T12:07:52.306" v="4438" actId="14100"/>
          <ac:spMkLst>
            <pc:docMk/>
            <pc:sldMk cId="1097521537" sldId="263"/>
            <ac:spMk id="16" creationId="{5593BAF4-B396-7CF0-76BB-8058F6069661}"/>
          </ac:spMkLst>
        </pc:spChg>
        <pc:spChg chg="add mod">
          <ac:chgData name="Zain Ishfaq" userId="9fa29112-e6e5-4df5-aec3-5cac9812bbe5" providerId="ADAL" clId="{EFA3E8A5-14D7-4F02-A209-0435AA3ADB48}" dt="2024-04-18T12:08:13.886" v="4441" actId="1076"/>
          <ac:spMkLst>
            <pc:docMk/>
            <pc:sldMk cId="1097521537" sldId="263"/>
            <ac:spMk id="17" creationId="{A9750307-BAB9-0D74-0413-64B3E7D8333A}"/>
          </ac:spMkLst>
        </pc:spChg>
        <pc:spChg chg="add mod">
          <ac:chgData name="Zain Ishfaq" userId="9fa29112-e6e5-4df5-aec3-5cac9812bbe5" providerId="ADAL" clId="{EFA3E8A5-14D7-4F02-A209-0435AA3ADB48}" dt="2024-04-18T12:08:13.886" v="4441" actId="1076"/>
          <ac:spMkLst>
            <pc:docMk/>
            <pc:sldMk cId="1097521537" sldId="263"/>
            <ac:spMk id="18" creationId="{26542C07-0EDB-A194-FE06-847D61D47D13}"/>
          </ac:spMkLst>
        </pc:spChg>
        <pc:spChg chg="add mod">
          <ac:chgData name="Zain Ishfaq" userId="9fa29112-e6e5-4df5-aec3-5cac9812bbe5" providerId="ADAL" clId="{EFA3E8A5-14D7-4F02-A209-0435AA3ADB48}" dt="2024-04-18T12:08:06.713" v="4440" actId="1076"/>
          <ac:spMkLst>
            <pc:docMk/>
            <pc:sldMk cId="1097521537" sldId="263"/>
            <ac:spMk id="19" creationId="{1A605E7B-0AAE-B66E-E973-B5B5ECF0C39A}"/>
          </ac:spMkLst>
        </pc:spChg>
        <pc:spChg chg="add mod">
          <ac:chgData name="Zain Ishfaq" userId="9fa29112-e6e5-4df5-aec3-5cac9812bbe5" providerId="ADAL" clId="{EFA3E8A5-14D7-4F02-A209-0435AA3ADB48}" dt="2024-04-18T12:08:06.713" v="4440" actId="1076"/>
          <ac:spMkLst>
            <pc:docMk/>
            <pc:sldMk cId="1097521537" sldId="263"/>
            <ac:spMk id="20" creationId="{D170DA23-D08F-DA5E-31E7-D5E3ACAE55E3}"/>
          </ac:spMkLst>
        </pc:spChg>
        <pc:spChg chg="add del mod">
          <ac:chgData name="Zain Ishfaq" userId="9fa29112-e6e5-4df5-aec3-5cac9812bbe5" providerId="ADAL" clId="{EFA3E8A5-14D7-4F02-A209-0435AA3ADB48}" dt="2024-04-18T11:06:42.179" v="4331" actId="1076"/>
          <ac:spMkLst>
            <pc:docMk/>
            <pc:sldMk cId="1097521537" sldId="263"/>
            <ac:spMk id="21" creationId="{FEDBE782-4F90-0C9A-567D-C9C6684BF942}"/>
          </ac:spMkLst>
        </pc:spChg>
        <pc:spChg chg="add mod">
          <ac:chgData name="Zain Ishfaq" userId="9fa29112-e6e5-4df5-aec3-5cac9812bbe5" providerId="ADAL" clId="{EFA3E8A5-14D7-4F02-A209-0435AA3ADB48}" dt="2024-04-18T12:07:25.600" v="4432" actId="14100"/>
          <ac:spMkLst>
            <pc:docMk/>
            <pc:sldMk cId="1097521537" sldId="263"/>
            <ac:spMk id="22" creationId="{471BFB7B-4D6D-4996-3ED8-54193B186F6C}"/>
          </ac:spMkLst>
        </pc:spChg>
        <pc:spChg chg="add del mod">
          <ac:chgData name="Zain Ishfaq" userId="9fa29112-e6e5-4df5-aec3-5cac9812bbe5" providerId="ADAL" clId="{EFA3E8A5-14D7-4F02-A209-0435AA3ADB48}" dt="2024-04-18T12:18:12.567" v="4593" actId="20577"/>
          <ac:spMkLst>
            <pc:docMk/>
            <pc:sldMk cId="1097521537" sldId="263"/>
            <ac:spMk id="23" creationId="{CC1C8F51-12AE-E866-37C1-513BC52DBD98}"/>
          </ac:spMkLst>
        </pc:spChg>
        <pc:spChg chg="add mod">
          <ac:chgData name="Zain Ishfaq" userId="9fa29112-e6e5-4df5-aec3-5cac9812bbe5" providerId="ADAL" clId="{EFA3E8A5-14D7-4F02-A209-0435AA3ADB48}" dt="2024-04-18T12:07:37.091" v="4435" actId="14100"/>
          <ac:spMkLst>
            <pc:docMk/>
            <pc:sldMk cId="1097521537" sldId="263"/>
            <ac:spMk id="24" creationId="{12F36154-81CC-D63E-BE61-83EC2CA9AAED}"/>
          </ac:spMkLst>
        </pc:spChg>
        <pc:spChg chg="add del mod">
          <ac:chgData name="Zain Ishfaq" userId="9fa29112-e6e5-4df5-aec3-5cac9812bbe5" providerId="ADAL" clId="{EFA3E8A5-14D7-4F02-A209-0435AA3ADB48}" dt="2024-04-18T13:57:11.911" v="7182" actId="21"/>
          <ac:spMkLst>
            <pc:docMk/>
            <pc:sldMk cId="1097521537" sldId="263"/>
            <ac:spMk id="25" creationId="{D9AE5B7D-3501-17A7-84CA-02767997C770}"/>
          </ac:spMkLst>
        </pc:spChg>
        <pc:spChg chg="add mod">
          <ac:chgData name="Zain Ishfaq" userId="9fa29112-e6e5-4df5-aec3-5cac9812bbe5" providerId="ADAL" clId="{EFA3E8A5-14D7-4F02-A209-0435AA3ADB48}" dt="2024-04-18T14:09:14.937" v="7192" actId="14100"/>
          <ac:spMkLst>
            <pc:docMk/>
            <pc:sldMk cId="1097521537" sldId="263"/>
            <ac:spMk id="26" creationId="{70EC594A-0A87-C8A0-2BB6-D6E4442A0F92}"/>
          </ac:spMkLst>
        </pc:spChg>
        <pc:spChg chg="add mod">
          <ac:chgData name="Zain Ishfaq" userId="9fa29112-e6e5-4df5-aec3-5cac9812bbe5" providerId="ADAL" clId="{EFA3E8A5-14D7-4F02-A209-0435AA3ADB48}" dt="2024-04-18T12:09:36.680" v="4455" actId="1076"/>
          <ac:spMkLst>
            <pc:docMk/>
            <pc:sldMk cId="1097521537" sldId="263"/>
            <ac:spMk id="27" creationId="{8E9B1C01-4558-9FA4-AF69-7C70A5757CB2}"/>
          </ac:spMkLst>
        </pc:spChg>
        <pc:spChg chg="add mod">
          <ac:chgData name="Zain Ishfaq" userId="9fa29112-e6e5-4df5-aec3-5cac9812bbe5" providerId="ADAL" clId="{EFA3E8A5-14D7-4F02-A209-0435AA3ADB48}" dt="2024-04-18T14:09:40.123" v="7194"/>
          <ac:spMkLst>
            <pc:docMk/>
            <pc:sldMk cId="1097521537" sldId="263"/>
            <ac:spMk id="28" creationId="{870C2C5B-BAA9-0442-0B68-F780893DE096}"/>
          </ac:spMkLst>
        </pc:spChg>
        <pc:spChg chg="add del mod">
          <ac:chgData name="Zain Ishfaq" userId="9fa29112-e6e5-4df5-aec3-5cac9812bbe5" providerId="ADAL" clId="{EFA3E8A5-14D7-4F02-A209-0435AA3ADB48}" dt="2024-04-18T12:02:09.517" v="4337" actId="478"/>
          <ac:spMkLst>
            <pc:docMk/>
            <pc:sldMk cId="1097521537" sldId="263"/>
            <ac:spMk id="28" creationId="{C1B00BA5-03D6-49E1-D59C-7BBF18F670DD}"/>
          </ac:spMkLst>
        </pc:spChg>
        <pc:spChg chg="add mod">
          <ac:chgData name="Zain Ishfaq" userId="9fa29112-e6e5-4df5-aec3-5cac9812bbe5" providerId="ADAL" clId="{EFA3E8A5-14D7-4F02-A209-0435AA3ADB48}" dt="2024-04-18T12:09:36.680" v="4455" actId="1076"/>
          <ac:spMkLst>
            <pc:docMk/>
            <pc:sldMk cId="1097521537" sldId="263"/>
            <ac:spMk id="29" creationId="{F7906A25-D1AD-DAB9-EDBE-5974D6C6CA1E}"/>
          </ac:spMkLst>
        </pc:spChg>
        <pc:spChg chg="add mod">
          <ac:chgData name="Zain Ishfaq" userId="9fa29112-e6e5-4df5-aec3-5cac9812bbe5" providerId="ADAL" clId="{EFA3E8A5-14D7-4F02-A209-0435AA3ADB48}" dt="2024-04-18T12:09:36.680" v="4455" actId="1076"/>
          <ac:spMkLst>
            <pc:docMk/>
            <pc:sldMk cId="1097521537" sldId="263"/>
            <ac:spMk id="30" creationId="{67939798-ADD8-714D-D96F-92CC8F3B26EF}"/>
          </ac:spMkLst>
        </pc:spChg>
        <pc:spChg chg="add mod">
          <ac:chgData name="Zain Ishfaq" userId="9fa29112-e6e5-4df5-aec3-5cac9812bbe5" providerId="ADAL" clId="{EFA3E8A5-14D7-4F02-A209-0435AA3ADB48}" dt="2024-04-18T12:09:36.680" v="4455" actId="1076"/>
          <ac:spMkLst>
            <pc:docMk/>
            <pc:sldMk cId="1097521537" sldId="263"/>
            <ac:spMk id="31" creationId="{3E88DD14-2F1F-D908-0454-9B0667FC828D}"/>
          </ac:spMkLst>
        </pc:spChg>
        <pc:spChg chg="add mod">
          <ac:chgData name="Zain Ishfaq" userId="9fa29112-e6e5-4df5-aec3-5cac9812bbe5" providerId="ADAL" clId="{EFA3E8A5-14D7-4F02-A209-0435AA3ADB48}" dt="2024-04-18T12:09:54.406" v="4456" actId="1076"/>
          <ac:spMkLst>
            <pc:docMk/>
            <pc:sldMk cId="1097521537" sldId="263"/>
            <ac:spMk id="32" creationId="{EC7D3611-B293-A2AA-0494-2F19C35D2C50}"/>
          </ac:spMkLst>
        </pc:spChg>
        <pc:spChg chg="add mod">
          <ac:chgData name="Zain Ishfaq" userId="9fa29112-e6e5-4df5-aec3-5cac9812bbe5" providerId="ADAL" clId="{EFA3E8A5-14D7-4F02-A209-0435AA3ADB48}" dt="2024-04-18T12:09:36.680" v="4455" actId="1076"/>
          <ac:spMkLst>
            <pc:docMk/>
            <pc:sldMk cId="1097521537" sldId="263"/>
            <ac:spMk id="33" creationId="{C81D1F38-E8C9-0A9D-649F-08F34345CC93}"/>
          </ac:spMkLst>
        </pc:spChg>
        <pc:spChg chg="add mod">
          <ac:chgData name="Zain Ishfaq" userId="9fa29112-e6e5-4df5-aec3-5cac9812bbe5" providerId="ADAL" clId="{EFA3E8A5-14D7-4F02-A209-0435AA3ADB48}" dt="2024-04-18T14:09:51.049" v="7197" actId="1076"/>
          <ac:spMkLst>
            <pc:docMk/>
            <pc:sldMk cId="1097521537" sldId="263"/>
            <ac:spMk id="34" creationId="{58FC8180-0BEC-B97D-85E8-B96EE56C31C2}"/>
          </ac:spMkLst>
        </pc:spChg>
        <pc:spChg chg="add mod">
          <ac:chgData name="Zain Ishfaq" userId="9fa29112-e6e5-4df5-aec3-5cac9812bbe5" providerId="ADAL" clId="{EFA3E8A5-14D7-4F02-A209-0435AA3ADB48}" dt="2024-04-18T11:04:16.822" v="4310"/>
          <ac:spMkLst>
            <pc:docMk/>
            <pc:sldMk cId="1097521537" sldId="263"/>
            <ac:spMk id="34" creationId="{C704C785-29EC-0DDA-1AFA-89EF839C8901}"/>
          </ac:spMkLst>
        </pc:spChg>
        <pc:spChg chg="add mod">
          <ac:chgData name="Zain Ishfaq" userId="9fa29112-e6e5-4df5-aec3-5cac9812bbe5" providerId="ADAL" clId="{EFA3E8A5-14D7-4F02-A209-0435AA3ADB48}" dt="2024-04-18T14:09:51.049" v="7197" actId="1076"/>
          <ac:spMkLst>
            <pc:docMk/>
            <pc:sldMk cId="1097521537" sldId="263"/>
            <ac:spMk id="35" creationId="{54CD2F86-8A9F-DF3D-54C4-CE46FEC4B750}"/>
          </ac:spMkLst>
        </pc:spChg>
        <pc:spChg chg="add mod">
          <ac:chgData name="Zain Ishfaq" userId="9fa29112-e6e5-4df5-aec3-5cac9812bbe5" providerId="ADAL" clId="{EFA3E8A5-14D7-4F02-A209-0435AA3ADB48}" dt="2024-04-18T11:04:16.822" v="4310"/>
          <ac:spMkLst>
            <pc:docMk/>
            <pc:sldMk cId="1097521537" sldId="263"/>
            <ac:spMk id="35" creationId="{DCE8F3D3-E2E6-2BBB-BDB7-805B3CD84C61}"/>
          </ac:spMkLst>
        </pc:spChg>
        <pc:spChg chg="add mod">
          <ac:chgData name="Zain Ishfaq" userId="9fa29112-e6e5-4df5-aec3-5cac9812bbe5" providerId="ADAL" clId="{EFA3E8A5-14D7-4F02-A209-0435AA3ADB48}" dt="2024-04-18T11:04:16.822" v="4310"/>
          <ac:spMkLst>
            <pc:docMk/>
            <pc:sldMk cId="1097521537" sldId="263"/>
            <ac:spMk id="36" creationId="{EFF89D04-F54C-06C1-F05B-DE1A22E3DAE6}"/>
          </ac:spMkLst>
        </pc:spChg>
        <pc:spChg chg="add mod">
          <ac:chgData name="Zain Ishfaq" userId="9fa29112-e6e5-4df5-aec3-5cac9812bbe5" providerId="ADAL" clId="{EFA3E8A5-14D7-4F02-A209-0435AA3ADB48}" dt="2024-04-18T11:04:16.822" v="4310"/>
          <ac:spMkLst>
            <pc:docMk/>
            <pc:sldMk cId="1097521537" sldId="263"/>
            <ac:spMk id="37" creationId="{875BA03D-A025-C202-1095-80ACFCAF0578}"/>
          </ac:spMkLst>
        </pc:spChg>
        <pc:spChg chg="add mod">
          <ac:chgData name="Zain Ishfaq" userId="9fa29112-e6e5-4df5-aec3-5cac9812bbe5" providerId="ADAL" clId="{EFA3E8A5-14D7-4F02-A209-0435AA3ADB48}" dt="2024-04-18T12:12:27.671" v="4474" actId="14100"/>
          <ac:spMkLst>
            <pc:docMk/>
            <pc:sldMk cId="1097521537" sldId="263"/>
            <ac:spMk id="38" creationId="{4788B006-084E-1EB4-5EA4-11FDD20C5369}"/>
          </ac:spMkLst>
        </pc:spChg>
        <pc:spChg chg="add mod">
          <ac:chgData name="Zain Ishfaq" userId="9fa29112-e6e5-4df5-aec3-5cac9812bbe5" providerId="ADAL" clId="{EFA3E8A5-14D7-4F02-A209-0435AA3ADB48}" dt="2024-04-18T12:12:29.821" v="4475" actId="14100"/>
          <ac:spMkLst>
            <pc:docMk/>
            <pc:sldMk cId="1097521537" sldId="263"/>
            <ac:spMk id="39" creationId="{C3E1903B-1301-64E1-556A-1E721ADBAB57}"/>
          </ac:spMkLst>
        </pc:spChg>
        <pc:spChg chg="add mod">
          <ac:chgData name="Zain Ishfaq" userId="9fa29112-e6e5-4df5-aec3-5cac9812bbe5" providerId="ADAL" clId="{EFA3E8A5-14D7-4F02-A209-0435AA3ADB48}" dt="2024-04-18T11:07:39.702" v="4335" actId="1076"/>
          <ac:spMkLst>
            <pc:docMk/>
            <pc:sldMk cId="1097521537" sldId="263"/>
            <ac:spMk id="40" creationId="{F6666E09-6A75-22C1-3D8E-7BF07FA23457}"/>
          </ac:spMkLst>
        </pc:spChg>
        <pc:spChg chg="add mod">
          <ac:chgData name="Zain Ishfaq" userId="9fa29112-e6e5-4df5-aec3-5cac9812bbe5" providerId="ADAL" clId="{EFA3E8A5-14D7-4F02-A209-0435AA3ADB48}" dt="2024-04-18T11:07:39.702" v="4335" actId="1076"/>
          <ac:spMkLst>
            <pc:docMk/>
            <pc:sldMk cId="1097521537" sldId="263"/>
            <ac:spMk id="41" creationId="{676A3B4F-41F8-FF69-A446-5F3FE99ACB83}"/>
          </ac:spMkLst>
        </pc:spChg>
        <pc:spChg chg="add mod">
          <ac:chgData name="Zain Ishfaq" userId="9fa29112-e6e5-4df5-aec3-5cac9812bbe5" providerId="ADAL" clId="{EFA3E8A5-14D7-4F02-A209-0435AA3ADB48}" dt="2024-04-18T11:07:39.702" v="4335" actId="1076"/>
          <ac:spMkLst>
            <pc:docMk/>
            <pc:sldMk cId="1097521537" sldId="263"/>
            <ac:spMk id="42" creationId="{3B50ECA9-4529-0778-02EF-CCC153EC1F2E}"/>
          </ac:spMkLst>
        </pc:spChg>
        <pc:spChg chg="add mod">
          <ac:chgData name="Zain Ishfaq" userId="9fa29112-e6e5-4df5-aec3-5cac9812bbe5" providerId="ADAL" clId="{EFA3E8A5-14D7-4F02-A209-0435AA3ADB48}" dt="2024-04-18T12:11:44.043" v="4464" actId="571"/>
          <ac:spMkLst>
            <pc:docMk/>
            <pc:sldMk cId="1097521537" sldId="263"/>
            <ac:spMk id="44" creationId="{AE3FE418-B579-FFA7-FB12-8B1463A4D03C}"/>
          </ac:spMkLst>
        </pc:spChg>
        <pc:spChg chg="add mod">
          <ac:chgData name="Zain Ishfaq" userId="9fa29112-e6e5-4df5-aec3-5cac9812bbe5" providerId="ADAL" clId="{EFA3E8A5-14D7-4F02-A209-0435AA3ADB48}" dt="2024-04-18T12:11:56.032" v="4466" actId="571"/>
          <ac:spMkLst>
            <pc:docMk/>
            <pc:sldMk cId="1097521537" sldId="263"/>
            <ac:spMk id="45" creationId="{081D45B0-32CA-D47B-C282-5487A8508213}"/>
          </ac:spMkLst>
        </pc:spChg>
        <pc:spChg chg="add mod">
          <ac:chgData name="Zain Ishfaq" userId="9fa29112-e6e5-4df5-aec3-5cac9812bbe5" providerId="ADAL" clId="{EFA3E8A5-14D7-4F02-A209-0435AA3ADB48}" dt="2024-04-18T12:11:56.032" v="4466" actId="571"/>
          <ac:spMkLst>
            <pc:docMk/>
            <pc:sldMk cId="1097521537" sldId="263"/>
            <ac:spMk id="46" creationId="{12AB0233-08FE-07A2-C1B6-C04D16CE3679}"/>
          </ac:spMkLst>
        </pc:spChg>
        <pc:spChg chg="add mod">
          <ac:chgData name="Zain Ishfaq" userId="9fa29112-e6e5-4df5-aec3-5cac9812bbe5" providerId="ADAL" clId="{EFA3E8A5-14D7-4F02-A209-0435AA3ADB48}" dt="2024-04-18T12:11:56.032" v="4466" actId="571"/>
          <ac:spMkLst>
            <pc:docMk/>
            <pc:sldMk cId="1097521537" sldId="263"/>
            <ac:spMk id="49" creationId="{13C6A017-9CB2-8698-8EB0-A2714FB26371}"/>
          </ac:spMkLst>
        </pc:spChg>
        <pc:spChg chg="add mod">
          <ac:chgData name="Zain Ishfaq" userId="9fa29112-e6e5-4df5-aec3-5cac9812bbe5" providerId="ADAL" clId="{EFA3E8A5-14D7-4F02-A209-0435AA3ADB48}" dt="2024-04-18T12:12:39.376" v="4478" actId="1076"/>
          <ac:spMkLst>
            <pc:docMk/>
            <pc:sldMk cId="1097521537" sldId="263"/>
            <ac:spMk id="50" creationId="{F78323D7-3793-4E87-AB70-B9E66C4EE165}"/>
          </ac:spMkLst>
        </pc:spChg>
        <pc:spChg chg="add mod">
          <ac:chgData name="Zain Ishfaq" userId="9fa29112-e6e5-4df5-aec3-5cac9812bbe5" providerId="ADAL" clId="{EFA3E8A5-14D7-4F02-A209-0435AA3ADB48}" dt="2024-04-15T09:26:01.809" v="1588"/>
          <ac:spMkLst>
            <pc:docMk/>
            <pc:sldMk cId="1097521537" sldId="263"/>
            <ac:spMk id="55" creationId="{4319BF8B-168C-DCCB-14E6-3D39B99B15DF}"/>
          </ac:spMkLst>
        </pc:spChg>
        <pc:spChg chg="add mod">
          <ac:chgData name="Zain Ishfaq" userId="9fa29112-e6e5-4df5-aec3-5cac9812bbe5" providerId="ADAL" clId="{EFA3E8A5-14D7-4F02-A209-0435AA3ADB48}" dt="2024-04-18T12:12:35.185" v="4476" actId="1076"/>
          <ac:spMkLst>
            <pc:docMk/>
            <pc:sldMk cId="1097521537" sldId="263"/>
            <ac:spMk id="57" creationId="{EF0F069C-5246-B508-A6CE-8B187416EF0F}"/>
          </ac:spMkLst>
        </pc:spChg>
        <pc:spChg chg="add mod">
          <ac:chgData name="Zain Ishfaq" userId="9fa29112-e6e5-4df5-aec3-5cac9812bbe5" providerId="ADAL" clId="{EFA3E8A5-14D7-4F02-A209-0435AA3ADB48}" dt="2024-04-24T08:46:58.069" v="7417" actId="20577"/>
          <ac:spMkLst>
            <pc:docMk/>
            <pc:sldMk cId="1097521537" sldId="263"/>
            <ac:spMk id="58" creationId="{2921E547-56A5-D9A3-3D61-C9957EC8FA7D}"/>
          </ac:spMkLst>
        </pc:spChg>
        <pc:spChg chg="add mod">
          <ac:chgData name="Zain Ishfaq" userId="9fa29112-e6e5-4df5-aec3-5cac9812bbe5" providerId="ADAL" clId="{EFA3E8A5-14D7-4F02-A209-0435AA3ADB48}" dt="2024-04-18T13:07:54.661" v="7097" actId="1076"/>
          <ac:spMkLst>
            <pc:docMk/>
            <pc:sldMk cId="1097521537" sldId="263"/>
            <ac:spMk id="59" creationId="{586BA288-596E-71AB-93C7-0727A20B0592}"/>
          </ac:spMkLst>
        </pc:spChg>
        <pc:spChg chg="add mod">
          <ac:chgData name="Zain Ishfaq" userId="9fa29112-e6e5-4df5-aec3-5cac9812bbe5" providerId="ADAL" clId="{EFA3E8A5-14D7-4F02-A209-0435AA3ADB48}" dt="2024-04-18T13:28:46.334" v="7120" actId="1076"/>
          <ac:spMkLst>
            <pc:docMk/>
            <pc:sldMk cId="1097521537" sldId="263"/>
            <ac:spMk id="64" creationId="{229B313A-0575-74C4-5FAD-2C436C32B636}"/>
          </ac:spMkLst>
        </pc:spChg>
        <pc:spChg chg="add mod">
          <ac:chgData name="Zain Ishfaq" userId="9fa29112-e6e5-4df5-aec3-5cac9812bbe5" providerId="ADAL" clId="{EFA3E8A5-14D7-4F02-A209-0435AA3ADB48}" dt="2024-04-18T13:32:44.604" v="7132" actId="1076"/>
          <ac:spMkLst>
            <pc:docMk/>
            <pc:sldMk cId="1097521537" sldId="263"/>
            <ac:spMk id="65" creationId="{D76DA034-5BB5-B9AF-10FE-06E673538317}"/>
          </ac:spMkLst>
        </pc:spChg>
        <pc:spChg chg="add mod">
          <ac:chgData name="Zain Ishfaq" userId="9fa29112-e6e5-4df5-aec3-5cac9812bbe5" providerId="ADAL" clId="{EFA3E8A5-14D7-4F02-A209-0435AA3ADB48}" dt="2024-04-18T13:57:48.660" v="7184" actId="1076"/>
          <ac:spMkLst>
            <pc:docMk/>
            <pc:sldMk cId="1097521537" sldId="263"/>
            <ac:spMk id="66" creationId="{D6E69337-D7B8-A377-2312-B0658B14F39D}"/>
          </ac:spMkLst>
        </pc:spChg>
        <pc:spChg chg="add mod">
          <ac:chgData name="Zain Ishfaq" userId="9fa29112-e6e5-4df5-aec3-5cac9812bbe5" providerId="ADAL" clId="{EFA3E8A5-14D7-4F02-A209-0435AA3ADB48}" dt="2024-04-18T13:57:48.660" v="7184" actId="1076"/>
          <ac:spMkLst>
            <pc:docMk/>
            <pc:sldMk cId="1097521537" sldId="263"/>
            <ac:spMk id="67" creationId="{47C691F8-9F4C-19A0-E831-2BA946979576}"/>
          </ac:spMkLst>
        </pc:spChg>
        <pc:spChg chg="add del mod">
          <ac:chgData name="Zain Ishfaq" userId="9fa29112-e6e5-4df5-aec3-5cac9812bbe5" providerId="ADAL" clId="{EFA3E8A5-14D7-4F02-A209-0435AA3ADB48}" dt="2024-04-15T09:31:15.690" v="1642" actId="478"/>
          <ac:spMkLst>
            <pc:docMk/>
            <pc:sldMk cId="1097521537" sldId="263"/>
            <ac:spMk id="72" creationId="{258C4999-9AE6-C714-5A6F-4BAFD2FD8266}"/>
          </ac:spMkLst>
        </pc:spChg>
        <pc:spChg chg="add mod">
          <ac:chgData name="Zain Ishfaq" userId="9fa29112-e6e5-4df5-aec3-5cac9812bbe5" providerId="ADAL" clId="{EFA3E8A5-14D7-4F02-A209-0435AA3ADB48}" dt="2024-04-15T09:34:06.818" v="1682"/>
          <ac:spMkLst>
            <pc:docMk/>
            <pc:sldMk cId="1097521537" sldId="263"/>
            <ac:spMk id="88" creationId="{491C9052-739F-E93D-9359-00D72CAE431C}"/>
          </ac:spMkLst>
        </pc:spChg>
        <pc:spChg chg="add mod ord">
          <ac:chgData name="Zain Ishfaq" userId="9fa29112-e6e5-4df5-aec3-5cac9812bbe5" providerId="ADAL" clId="{EFA3E8A5-14D7-4F02-A209-0435AA3ADB48}" dt="2024-04-18T12:05:08.601" v="4408" actId="1076"/>
          <ac:spMkLst>
            <pc:docMk/>
            <pc:sldMk cId="1097521537" sldId="263"/>
            <ac:spMk id="99" creationId="{4D5D6557-5436-30A6-A5A8-440ACABCCBBC}"/>
          </ac:spMkLst>
        </pc:spChg>
        <pc:spChg chg="add mod">
          <ac:chgData name="Zain Ishfaq" userId="9fa29112-e6e5-4df5-aec3-5cac9812bbe5" providerId="ADAL" clId="{EFA3E8A5-14D7-4F02-A209-0435AA3ADB48}" dt="2024-04-18T12:08:06.713" v="4440" actId="1076"/>
          <ac:spMkLst>
            <pc:docMk/>
            <pc:sldMk cId="1097521537" sldId="263"/>
            <ac:spMk id="100" creationId="{C9AD757E-5EB0-4939-73FA-90B3E0243E6C}"/>
          </ac:spMkLst>
        </pc:spChg>
        <pc:spChg chg="add mod">
          <ac:chgData name="Zain Ishfaq" userId="9fa29112-e6e5-4df5-aec3-5cac9812bbe5" providerId="ADAL" clId="{EFA3E8A5-14D7-4F02-A209-0435AA3ADB48}" dt="2024-04-18T12:08:21.073" v="4443" actId="1037"/>
          <ac:spMkLst>
            <pc:docMk/>
            <pc:sldMk cId="1097521537" sldId="263"/>
            <ac:spMk id="101" creationId="{B3F7B68D-1008-9282-3171-A4FF34734927}"/>
          </ac:spMkLst>
        </pc:spChg>
        <pc:spChg chg="add mod">
          <ac:chgData name="Zain Ishfaq" userId="9fa29112-e6e5-4df5-aec3-5cac9812bbe5" providerId="ADAL" clId="{EFA3E8A5-14D7-4F02-A209-0435AA3ADB48}" dt="2024-04-18T12:05:08.601" v="4408" actId="1076"/>
          <ac:spMkLst>
            <pc:docMk/>
            <pc:sldMk cId="1097521537" sldId="263"/>
            <ac:spMk id="102" creationId="{1D7FBA90-1132-D247-14DE-D66BB10359F4}"/>
          </ac:spMkLst>
        </pc:spChg>
        <pc:spChg chg="add mod">
          <ac:chgData name="Zain Ishfaq" userId="9fa29112-e6e5-4df5-aec3-5cac9812bbe5" providerId="ADAL" clId="{EFA3E8A5-14D7-4F02-A209-0435AA3ADB48}" dt="2024-04-18T12:05:08.601" v="4408" actId="1076"/>
          <ac:spMkLst>
            <pc:docMk/>
            <pc:sldMk cId="1097521537" sldId="263"/>
            <ac:spMk id="103" creationId="{FCA31241-51B2-8631-8A60-DD36AE0EB6C6}"/>
          </ac:spMkLst>
        </pc:spChg>
        <pc:spChg chg="add mod">
          <ac:chgData name="Zain Ishfaq" userId="9fa29112-e6e5-4df5-aec3-5cac9812bbe5" providerId="ADAL" clId="{EFA3E8A5-14D7-4F02-A209-0435AA3ADB48}" dt="2024-04-18T12:05:08.601" v="4408" actId="1076"/>
          <ac:spMkLst>
            <pc:docMk/>
            <pc:sldMk cId="1097521537" sldId="263"/>
            <ac:spMk id="104" creationId="{B458CFB6-C7A5-A7FE-7A35-C91A471A4750}"/>
          </ac:spMkLst>
        </pc:spChg>
        <pc:spChg chg="add mod">
          <ac:chgData name="Zain Ishfaq" userId="9fa29112-e6e5-4df5-aec3-5cac9812bbe5" providerId="ADAL" clId="{EFA3E8A5-14D7-4F02-A209-0435AA3ADB48}" dt="2024-04-18T12:08:13.886" v="4441" actId="1076"/>
          <ac:spMkLst>
            <pc:docMk/>
            <pc:sldMk cId="1097521537" sldId="263"/>
            <ac:spMk id="105" creationId="{A4B4303E-CE1B-8F17-EDD2-1611ECD9123C}"/>
          </ac:spMkLst>
        </pc:spChg>
        <pc:spChg chg="add mod">
          <ac:chgData name="Zain Ishfaq" userId="9fa29112-e6e5-4df5-aec3-5cac9812bbe5" providerId="ADAL" clId="{EFA3E8A5-14D7-4F02-A209-0435AA3ADB48}" dt="2024-04-18T12:05:08.601" v="4408" actId="1076"/>
          <ac:spMkLst>
            <pc:docMk/>
            <pc:sldMk cId="1097521537" sldId="263"/>
            <ac:spMk id="106" creationId="{06444BBC-0C77-5AD6-8410-22FFB1D51E0B}"/>
          </ac:spMkLst>
        </pc:spChg>
        <pc:spChg chg="add mod">
          <ac:chgData name="Zain Ishfaq" userId="9fa29112-e6e5-4df5-aec3-5cac9812bbe5" providerId="ADAL" clId="{EFA3E8A5-14D7-4F02-A209-0435AA3ADB48}" dt="2024-04-18T13:54:44.184" v="7177" actId="1076"/>
          <ac:spMkLst>
            <pc:docMk/>
            <pc:sldMk cId="1097521537" sldId="263"/>
            <ac:spMk id="107" creationId="{1A6BDE15-05B1-9105-4F00-2F6389CC8BB6}"/>
          </ac:spMkLst>
        </pc:spChg>
        <pc:spChg chg="add mod">
          <ac:chgData name="Zain Ishfaq" userId="9fa29112-e6e5-4df5-aec3-5cac9812bbe5" providerId="ADAL" clId="{EFA3E8A5-14D7-4F02-A209-0435AA3ADB48}" dt="2024-04-18T12:05:08.601" v="4408" actId="1076"/>
          <ac:spMkLst>
            <pc:docMk/>
            <pc:sldMk cId="1097521537" sldId="263"/>
            <ac:spMk id="108" creationId="{0AEDB494-10A5-F660-E9E0-764A6CE91832}"/>
          </ac:spMkLst>
        </pc:spChg>
        <pc:picChg chg="add del mod">
          <ac:chgData name="Zain Ishfaq" userId="9fa29112-e6e5-4df5-aec3-5cac9812bbe5" providerId="ADAL" clId="{EFA3E8A5-14D7-4F02-A209-0435AA3ADB48}" dt="2024-04-15T09:36:32.453" v="1694" actId="478"/>
          <ac:picMkLst>
            <pc:docMk/>
            <pc:sldMk cId="1097521537" sldId="263"/>
            <ac:picMk id="35" creationId="{6F6686BD-A3A0-10AA-A58B-F33772E54ADC}"/>
          </ac:picMkLst>
        </pc:picChg>
        <pc:picChg chg="add del mod">
          <ac:chgData name="Zain Ishfaq" userId="9fa29112-e6e5-4df5-aec3-5cac9812bbe5" providerId="ADAL" clId="{EFA3E8A5-14D7-4F02-A209-0435AA3ADB48}" dt="2024-04-15T09:36:32.453" v="1694" actId="478"/>
          <ac:picMkLst>
            <pc:docMk/>
            <pc:sldMk cId="1097521537" sldId="263"/>
            <ac:picMk id="37" creationId="{CDB8A4D2-E1D7-2DAB-F2A2-8F33FA8FF40E}"/>
          </ac:picMkLst>
        </pc:picChg>
        <pc:picChg chg="add del mod">
          <ac:chgData name="Zain Ishfaq" userId="9fa29112-e6e5-4df5-aec3-5cac9812bbe5" providerId="ADAL" clId="{EFA3E8A5-14D7-4F02-A209-0435AA3ADB48}" dt="2024-04-15T09:36:38.195" v="1695" actId="478"/>
          <ac:picMkLst>
            <pc:docMk/>
            <pc:sldMk cId="1097521537" sldId="263"/>
            <ac:picMk id="39" creationId="{D2E5E407-6265-99DB-37AC-4C653CFBB370}"/>
          </ac:picMkLst>
        </pc:picChg>
        <pc:picChg chg="add del mod modCrop">
          <ac:chgData name="Zain Ishfaq" userId="9fa29112-e6e5-4df5-aec3-5cac9812bbe5" providerId="ADAL" clId="{EFA3E8A5-14D7-4F02-A209-0435AA3ADB48}" dt="2024-04-15T09:36:38.195" v="1695" actId="478"/>
          <ac:picMkLst>
            <pc:docMk/>
            <pc:sldMk cId="1097521537" sldId="263"/>
            <ac:picMk id="41" creationId="{B4B86DBC-1B23-C3EA-16B9-1F0051B2D5AC}"/>
          </ac:picMkLst>
        </pc:picChg>
        <pc:picChg chg="add del">
          <ac:chgData name="Zain Ishfaq" userId="9fa29112-e6e5-4df5-aec3-5cac9812bbe5" providerId="ADAL" clId="{EFA3E8A5-14D7-4F02-A209-0435AA3ADB48}" dt="2024-04-15T08:44:46.122" v="1509" actId="478"/>
          <ac:picMkLst>
            <pc:docMk/>
            <pc:sldMk cId="1097521537" sldId="263"/>
            <ac:picMk id="43" creationId="{512B5016-1B8B-687C-794B-75BFC5F0B83A}"/>
          </ac:picMkLst>
        </pc:picChg>
        <pc:picChg chg="add mod">
          <ac:chgData name="Zain Ishfaq" userId="9fa29112-e6e5-4df5-aec3-5cac9812bbe5" providerId="ADAL" clId="{EFA3E8A5-14D7-4F02-A209-0435AA3ADB48}" dt="2024-04-18T12:11:44.043" v="4464" actId="571"/>
          <ac:picMkLst>
            <pc:docMk/>
            <pc:sldMk cId="1097521537" sldId="263"/>
            <ac:picMk id="43" creationId="{D78020F3-A4F3-CFF7-D634-F70FFACA8575}"/>
          </ac:picMkLst>
        </pc:picChg>
        <pc:picChg chg="add del mod">
          <ac:chgData name="Zain Ishfaq" userId="9fa29112-e6e5-4df5-aec3-5cac9812bbe5" providerId="ADAL" clId="{EFA3E8A5-14D7-4F02-A209-0435AA3ADB48}" dt="2024-04-15T09:36:38.195" v="1695" actId="478"/>
          <ac:picMkLst>
            <pc:docMk/>
            <pc:sldMk cId="1097521537" sldId="263"/>
            <ac:picMk id="45" creationId="{72ABC5D6-2C65-3610-80F8-F6313DE46B31}"/>
          </ac:picMkLst>
        </pc:picChg>
        <pc:picChg chg="add mod">
          <ac:chgData name="Zain Ishfaq" userId="9fa29112-e6e5-4df5-aec3-5cac9812bbe5" providerId="ADAL" clId="{EFA3E8A5-14D7-4F02-A209-0435AA3ADB48}" dt="2024-04-18T12:11:56.032" v="4466" actId="571"/>
          <ac:picMkLst>
            <pc:docMk/>
            <pc:sldMk cId="1097521537" sldId="263"/>
            <ac:picMk id="47" creationId="{422AAF49-E93F-263D-868B-942058CBCF9D}"/>
          </ac:picMkLst>
        </pc:picChg>
        <pc:picChg chg="add del mod modCrop">
          <ac:chgData name="Zain Ishfaq" userId="9fa29112-e6e5-4df5-aec3-5cac9812bbe5" providerId="ADAL" clId="{EFA3E8A5-14D7-4F02-A209-0435AA3ADB48}" dt="2024-04-15T09:36:38.195" v="1695" actId="478"/>
          <ac:picMkLst>
            <pc:docMk/>
            <pc:sldMk cId="1097521537" sldId="263"/>
            <ac:picMk id="47" creationId="{55AC6D0E-C91F-8330-FE81-0CCE41B857A7}"/>
          </ac:picMkLst>
        </pc:picChg>
        <pc:picChg chg="add del mod">
          <ac:chgData name="Zain Ishfaq" userId="9fa29112-e6e5-4df5-aec3-5cac9812bbe5" providerId="ADAL" clId="{EFA3E8A5-14D7-4F02-A209-0435AA3ADB48}" dt="2024-04-15T09:23:29.462" v="1531" actId="478"/>
          <ac:picMkLst>
            <pc:docMk/>
            <pc:sldMk cId="1097521537" sldId="263"/>
            <ac:picMk id="48" creationId="{0EEAA2C6-5356-498E-0743-78E2603F7860}"/>
          </ac:picMkLst>
        </pc:picChg>
        <pc:picChg chg="add mod">
          <ac:chgData name="Zain Ishfaq" userId="9fa29112-e6e5-4df5-aec3-5cac9812bbe5" providerId="ADAL" clId="{EFA3E8A5-14D7-4F02-A209-0435AA3ADB48}" dt="2024-04-18T12:11:56.032" v="4466" actId="571"/>
          <ac:picMkLst>
            <pc:docMk/>
            <pc:sldMk cId="1097521537" sldId="263"/>
            <ac:picMk id="48" creationId="{55360693-2B42-420A-52D2-CFFD0A844042}"/>
          </ac:picMkLst>
        </pc:picChg>
        <pc:picChg chg="add del mod">
          <ac:chgData name="Zain Ishfaq" userId="9fa29112-e6e5-4df5-aec3-5cac9812bbe5" providerId="ADAL" clId="{EFA3E8A5-14D7-4F02-A209-0435AA3ADB48}" dt="2024-04-15T09:24:39.828" v="1559" actId="478"/>
          <ac:picMkLst>
            <pc:docMk/>
            <pc:sldMk cId="1097521537" sldId="263"/>
            <ac:picMk id="50" creationId="{2ABA8814-4253-F931-48A4-1DDE1F28B5C8}"/>
          </ac:picMkLst>
        </pc:picChg>
        <pc:picChg chg="add mod ord modCrop">
          <ac:chgData name="Zain Ishfaq" userId="9fa29112-e6e5-4df5-aec3-5cac9812bbe5" providerId="ADAL" clId="{EFA3E8A5-14D7-4F02-A209-0435AA3ADB48}" dt="2024-04-18T12:06:44.947" v="4421" actId="1076"/>
          <ac:picMkLst>
            <pc:docMk/>
            <pc:sldMk cId="1097521537" sldId="263"/>
            <ac:picMk id="51" creationId="{43823436-93FE-26B3-B30E-4F748B12A14F}"/>
          </ac:picMkLst>
        </pc:picChg>
        <pc:picChg chg="add mod ord">
          <ac:chgData name="Zain Ishfaq" userId="9fa29112-e6e5-4df5-aec3-5cac9812bbe5" providerId="ADAL" clId="{EFA3E8A5-14D7-4F02-A209-0435AA3ADB48}" dt="2024-04-18T12:10:16.782" v="4461" actId="1076"/>
          <ac:picMkLst>
            <pc:docMk/>
            <pc:sldMk cId="1097521537" sldId="263"/>
            <ac:picMk id="52" creationId="{94930794-7CDD-B1BB-CB68-DF5025CB461F}"/>
          </ac:picMkLst>
        </pc:picChg>
        <pc:picChg chg="add mod">
          <ac:chgData name="Zain Ishfaq" userId="9fa29112-e6e5-4df5-aec3-5cac9812bbe5" providerId="ADAL" clId="{EFA3E8A5-14D7-4F02-A209-0435AA3ADB48}" dt="2024-04-18T12:05:45.211" v="4410" actId="1076"/>
          <ac:picMkLst>
            <pc:docMk/>
            <pc:sldMk cId="1097521537" sldId="263"/>
            <ac:picMk id="53" creationId="{DA1C26AE-2B0C-FFE2-0E00-898E44E09D4C}"/>
          </ac:picMkLst>
        </pc:picChg>
        <pc:picChg chg="add mod modCrop">
          <ac:chgData name="Zain Ishfaq" userId="9fa29112-e6e5-4df5-aec3-5cac9812bbe5" providerId="ADAL" clId="{EFA3E8A5-14D7-4F02-A209-0435AA3ADB48}" dt="2024-04-18T12:08:46.278" v="4449" actId="1076"/>
          <ac:picMkLst>
            <pc:docMk/>
            <pc:sldMk cId="1097521537" sldId="263"/>
            <ac:picMk id="54" creationId="{B6BA2091-A9C7-478D-3B95-8641B7832918}"/>
          </ac:picMkLst>
        </pc:picChg>
        <pc:picChg chg="add mod">
          <ac:chgData name="Zain Ishfaq" userId="9fa29112-e6e5-4df5-aec3-5cac9812bbe5" providerId="ADAL" clId="{EFA3E8A5-14D7-4F02-A209-0435AA3ADB48}" dt="2024-04-18T12:12:36.821" v="4477" actId="1076"/>
          <ac:picMkLst>
            <pc:docMk/>
            <pc:sldMk cId="1097521537" sldId="263"/>
            <ac:picMk id="55" creationId="{D8285434-E9EC-C806-DC9A-7F616B621AE3}"/>
          </ac:picMkLst>
        </pc:picChg>
        <pc:picChg chg="add mod">
          <ac:chgData name="Zain Ishfaq" userId="9fa29112-e6e5-4df5-aec3-5cac9812bbe5" providerId="ADAL" clId="{EFA3E8A5-14D7-4F02-A209-0435AA3ADB48}" dt="2024-04-15T09:26:01.809" v="1588"/>
          <ac:picMkLst>
            <pc:docMk/>
            <pc:sldMk cId="1097521537" sldId="263"/>
            <ac:picMk id="56" creationId="{2BF13F57-BBFB-528C-5891-5D75532D5116}"/>
          </ac:picMkLst>
        </pc:picChg>
        <pc:picChg chg="add mod">
          <ac:chgData name="Zain Ishfaq" userId="9fa29112-e6e5-4df5-aec3-5cac9812bbe5" providerId="ADAL" clId="{EFA3E8A5-14D7-4F02-A209-0435AA3ADB48}" dt="2024-04-18T12:12:41.966" v="4479" actId="1076"/>
          <ac:picMkLst>
            <pc:docMk/>
            <pc:sldMk cId="1097521537" sldId="263"/>
            <ac:picMk id="56" creationId="{62849802-48EB-1A3C-F08C-F6E11737D59B}"/>
          </ac:picMkLst>
        </pc:picChg>
        <pc:picChg chg="add mod">
          <ac:chgData name="Zain Ishfaq" userId="9fa29112-e6e5-4df5-aec3-5cac9812bbe5" providerId="ADAL" clId="{EFA3E8A5-14D7-4F02-A209-0435AA3ADB48}" dt="2024-04-15T09:26:01.809" v="1588"/>
          <ac:picMkLst>
            <pc:docMk/>
            <pc:sldMk cId="1097521537" sldId="263"/>
            <ac:picMk id="57" creationId="{F8ECE84F-EFDA-37A9-00A9-89F72DC2821F}"/>
          </ac:picMkLst>
        </pc:picChg>
        <pc:picChg chg="add del mod">
          <ac:chgData name="Zain Ishfaq" userId="9fa29112-e6e5-4df5-aec3-5cac9812bbe5" providerId="ADAL" clId="{EFA3E8A5-14D7-4F02-A209-0435AA3ADB48}" dt="2024-04-16T09:23:15.906" v="3416" actId="478"/>
          <ac:picMkLst>
            <pc:docMk/>
            <pc:sldMk cId="1097521537" sldId="263"/>
            <ac:picMk id="58" creationId="{690794BB-FB07-5F1A-8778-BC3303D5A77E}"/>
          </ac:picMkLst>
        </pc:picChg>
        <pc:picChg chg="add del mod">
          <ac:chgData name="Zain Ishfaq" userId="9fa29112-e6e5-4df5-aec3-5cac9812bbe5" providerId="ADAL" clId="{EFA3E8A5-14D7-4F02-A209-0435AA3ADB48}" dt="2024-04-16T09:23:37.943" v="3418" actId="478"/>
          <ac:picMkLst>
            <pc:docMk/>
            <pc:sldMk cId="1097521537" sldId="263"/>
            <ac:picMk id="59" creationId="{86889174-3454-055D-9F77-D16A000099E8}"/>
          </ac:picMkLst>
        </pc:picChg>
        <pc:picChg chg="add mod">
          <ac:chgData name="Zain Ishfaq" userId="9fa29112-e6e5-4df5-aec3-5cac9812bbe5" providerId="ADAL" clId="{EFA3E8A5-14D7-4F02-A209-0435AA3ADB48}" dt="2024-04-18T12:10:10.670" v="4460" actId="1076"/>
          <ac:picMkLst>
            <pc:docMk/>
            <pc:sldMk cId="1097521537" sldId="263"/>
            <ac:picMk id="60" creationId="{6F4079BD-3CCE-4C53-0E92-B5D178F0D5E7}"/>
          </ac:picMkLst>
        </pc:picChg>
        <pc:picChg chg="add mod">
          <ac:chgData name="Zain Ishfaq" userId="9fa29112-e6e5-4df5-aec3-5cac9812bbe5" providerId="ADAL" clId="{EFA3E8A5-14D7-4F02-A209-0435AA3ADB48}" dt="2024-04-18T12:10:04.757" v="4459" actId="1076"/>
          <ac:picMkLst>
            <pc:docMk/>
            <pc:sldMk cId="1097521537" sldId="263"/>
            <ac:picMk id="61" creationId="{6B5BB3AB-4BD8-0236-FDDB-A52B79FF1D95}"/>
          </ac:picMkLst>
        </pc:picChg>
        <pc:picChg chg="add mod">
          <ac:chgData name="Zain Ishfaq" userId="9fa29112-e6e5-4df5-aec3-5cac9812bbe5" providerId="ADAL" clId="{EFA3E8A5-14D7-4F02-A209-0435AA3ADB48}" dt="2024-04-18T13:54:46.357" v="7178" actId="1076"/>
          <ac:picMkLst>
            <pc:docMk/>
            <pc:sldMk cId="1097521537" sldId="263"/>
            <ac:picMk id="62" creationId="{B636159B-AFE8-9D78-4D11-A4A016552A90}"/>
          </ac:picMkLst>
        </pc:picChg>
        <pc:picChg chg="add mod modCrop">
          <ac:chgData name="Zain Ishfaq" userId="9fa29112-e6e5-4df5-aec3-5cac9812bbe5" providerId="ADAL" clId="{EFA3E8A5-14D7-4F02-A209-0435AA3ADB48}" dt="2024-04-18T12:09:55.724" v="4457" actId="1076"/>
          <ac:picMkLst>
            <pc:docMk/>
            <pc:sldMk cId="1097521537" sldId="263"/>
            <ac:picMk id="63" creationId="{ADF5411A-7F07-7C4C-C002-956D50F01962}"/>
          </ac:picMkLst>
        </pc:picChg>
        <pc:picChg chg="add del mod">
          <ac:chgData name="Zain Ishfaq" userId="9fa29112-e6e5-4df5-aec3-5cac9812bbe5" providerId="ADAL" clId="{EFA3E8A5-14D7-4F02-A209-0435AA3ADB48}" dt="2024-04-15T09:32:16.697" v="1658" actId="478"/>
          <ac:picMkLst>
            <pc:docMk/>
            <pc:sldMk cId="1097521537" sldId="263"/>
            <ac:picMk id="64" creationId="{58072769-1AC0-3794-8158-BB52931998B2}"/>
          </ac:picMkLst>
        </pc:picChg>
        <pc:picChg chg="add del mod">
          <ac:chgData name="Zain Ishfaq" userId="9fa29112-e6e5-4df5-aec3-5cac9812bbe5" providerId="ADAL" clId="{EFA3E8A5-14D7-4F02-A209-0435AA3ADB48}" dt="2024-04-15T09:32:16.697" v="1658" actId="478"/>
          <ac:picMkLst>
            <pc:docMk/>
            <pc:sldMk cId="1097521537" sldId="263"/>
            <ac:picMk id="65" creationId="{7CF12102-999A-8289-1812-DFAF5CD7B652}"/>
          </ac:picMkLst>
        </pc:picChg>
        <pc:picChg chg="add mod">
          <ac:chgData name="Zain Ishfaq" userId="9fa29112-e6e5-4df5-aec3-5cac9812bbe5" providerId="ADAL" clId="{EFA3E8A5-14D7-4F02-A209-0435AA3ADB48}" dt="2024-04-15T09:30:27.566" v="1629" actId="571"/>
          <ac:picMkLst>
            <pc:docMk/>
            <pc:sldMk cId="1097521537" sldId="263"/>
            <ac:picMk id="66" creationId="{0280F3DD-9CB7-9E2F-6D13-EB3F9EF1B9ED}"/>
          </ac:picMkLst>
        </pc:picChg>
        <pc:picChg chg="add mod">
          <ac:chgData name="Zain Ishfaq" userId="9fa29112-e6e5-4df5-aec3-5cac9812bbe5" providerId="ADAL" clId="{EFA3E8A5-14D7-4F02-A209-0435AA3ADB48}" dt="2024-04-15T09:30:27.566" v="1629" actId="571"/>
          <ac:picMkLst>
            <pc:docMk/>
            <pc:sldMk cId="1097521537" sldId="263"/>
            <ac:picMk id="67" creationId="{FFEA329C-01B3-E1E0-EA6D-515A6D68019B}"/>
          </ac:picMkLst>
        </pc:picChg>
        <pc:picChg chg="add mod">
          <ac:chgData name="Zain Ishfaq" userId="9fa29112-e6e5-4df5-aec3-5cac9812bbe5" providerId="ADAL" clId="{EFA3E8A5-14D7-4F02-A209-0435AA3ADB48}" dt="2024-04-18T12:05:53.595" v="4413" actId="1076"/>
          <ac:picMkLst>
            <pc:docMk/>
            <pc:sldMk cId="1097521537" sldId="263"/>
            <ac:picMk id="68" creationId="{A3175DB5-024C-FEBB-568C-76F106ED2556}"/>
          </ac:picMkLst>
        </pc:picChg>
        <pc:picChg chg="add mod">
          <ac:chgData name="Zain Ishfaq" userId="9fa29112-e6e5-4df5-aec3-5cac9812bbe5" providerId="ADAL" clId="{EFA3E8A5-14D7-4F02-A209-0435AA3ADB48}" dt="2024-04-18T12:09:58.882" v="4458" actId="1076"/>
          <ac:picMkLst>
            <pc:docMk/>
            <pc:sldMk cId="1097521537" sldId="263"/>
            <ac:picMk id="69" creationId="{017B3A52-9A13-49E0-FF72-A51D0701A341}"/>
          </ac:picMkLst>
        </pc:picChg>
        <pc:picChg chg="add mod">
          <ac:chgData name="Zain Ishfaq" userId="9fa29112-e6e5-4df5-aec3-5cac9812bbe5" providerId="ADAL" clId="{EFA3E8A5-14D7-4F02-A209-0435AA3ADB48}" dt="2024-04-18T12:08:06.713" v="4440" actId="1076"/>
          <ac:picMkLst>
            <pc:docMk/>
            <pc:sldMk cId="1097521537" sldId="263"/>
            <ac:picMk id="70" creationId="{F8476249-E76D-3394-14D9-3059717EB146}"/>
          </ac:picMkLst>
        </pc:picChg>
        <pc:picChg chg="add mod modCrop">
          <ac:chgData name="Zain Ishfaq" userId="9fa29112-e6e5-4df5-aec3-5cac9812bbe5" providerId="ADAL" clId="{EFA3E8A5-14D7-4F02-A209-0435AA3ADB48}" dt="2024-04-18T12:08:06.713" v="4440" actId="1076"/>
          <ac:picMkLst>
            <pc:docMk/>
            <pc:sldMk cId="1097521537" sldId="263"/>
            <ac:picMk id="71" creationId="{868AAB16-6CDD-30F4-BD97-9DE3AA31A798}"/>
          </ac:picMkLst>
        </pc:picChg>
        <pc:picChg chg="add mod">
          <ac:chgData name="Zain Ishfaq" userId="9fa29112-e6e5-4df5-aec3-5cac9812bbe5" providerId="ADAL" clId="{EFA3E8A5-14D7-4F02-A209-0435AA3ADB48}" dt="2024-04-18T12:06:17.582" v="4417" actId="1076"/>
          <ac:picMkLst>
            <pc:docMk/>
            <pc:sldMk cId="1097521537" sldId="263"/>
            <ac:picMk id="73" creationId="{2FA46E45-36FC-43EA-994D-63F5F2511A39}"/>
          </ac:picMkLst>
        </pc:picChg>
        <pc:picChg chg="add mod">
          <ac:chgData name="Zain Ishfaq" userId="9fa29112-e6e5-4df5-aec3-5cac9812bbe5" providerId="ADAL" clId="{EFA3E8A5-14D7-4F02-A209-0435AA3ADB48}" dt="2024-04-18T12:07:30.317" v="4433" actId="1076"/>
          <ac:picMkLst>
            <pc:docMk/>
            <pc:sldMk cId="1097521537" sldId="263"/>
            <ac:picMk id="74" creationId="{DCC30EB8-0665-A8D9-82A8-246C369608C3}"/>
          </ac:picMkLst>
        </pc:picChg>
        <pc:picChg chg="add del mod">
          <ac:chgData name="Zain Ishfaq" userId="9fa29112-e6e5-4df5-aec3-5cac9812bbe5" providerId="ADAL" clId="{EFA3E8A5-14D7-4F02-A209-0435AA3ADB48}" dt="2024-04-15T09:33:55.367" v="1677" actId="478"/>
          <ac:picMkLst>
            <pc:docMk/>
            <pc:sldMk cId="1097521537" sldId="263"/>
            <ac:picMk id="75" creationId="{E2C2754D-4402-EF13-6154-E369C385B33C}"/>
          </ac:picMkLst>
        </pc:picChg>
        <pc:picChg chg="add del mod">
          <ac:chgData name="Zain Ishfaq" userId="9fa29112-e6e5-4df5-aec3-5cac9812bbe5" providerId="ADAL" clId="{EFA3E8A5-14D7-4F02-A209-0435AA3ADB48}" dt="2024-04-15T09:33:55.367" v="1677" actId="478"/>
          <ac:picMkLst>
            <pc:docMk/>
            <pc:sldMk cId="1097521537" sldId="263"/>
            <ac:picMk id="76" creationId="{8193C2AD-7B93-5A35-799B-1D15C690F260}"/>
          </ac:picMkLst>
        </pc:picChg>
        <pc:picChg chg="add del mod">
          <ac:chgData name="Zain Ishfaq" userId="9fa29112-e6e5-4df5-aec3-5cac9812bbe5" providerId="ADAL" clId="{EFA3E8A5-14D7-4F02-A209-0435AA3ADB48}" dt="2024-04-15T09:32:16.697" v="1658" actId="478"/>
          <ac:picMkLst>
            <pc:docMk/>
            <pc:sldMk cId="1097521537" sldId="263"/>
            <ac:picMk id="77" creationId="{B3C22A2C-B595-6DCF-E1A3-94E2C9E53482}"/>
          </ac:picMkLst>
        </pc:picChg>
        <pc:picChg chg="add del mod">
          <ac:chgData name="Zain Ishfaq" userId="9fa29112-e6e5-4df5-aec3-5cac9812bbe5" providerId="ADAL" clId="{EFA3E8A5-14D7-4F02-A209-0435AA3ADB48}" dt="2024-04-15T09:32:16.697" v="1658" actId="478"/>
          <ac:picMkLst>
            <pc:docMk/>
            <pc:sldMk cId="1097521537" sldId="263"/>
            <ac:picMk id="78" creationId="{92CC6B05-FDA4-46A6-1797-51B1E30B6F89}"/>
          </ac:picMkLst>
        </pc:picChg>
        <pc:picChg chg="add del mod">
          <ac:chgData name="Zain Ishfaq" userId="9fa29112-e6e5-4df5-aec3-5cac9812bbe5" providerId="ADAL" clId="{EFA3E8A5-14D7-4F02-A209-0435AA3ADB48}" dt="2024-04-15T09:36:27.299" v="1692" actId="478"/>
          <ac:picMkLst>
            <pc:docMk/>
            <pc:sldMk cId="1097521537" sldId="263"/>
            <ac:picMk id="79" creationId="{28208806-D089-97E3-CA26-B196822D0F6E}"/>
          </ac:picMkLst>
        </pc:picChg>
        <pc:picChg chg="add del mod">
          <ac:chgData name="Zain Ishfaq" userId="9fa29112-e6e5-4df5-aec3-5cac9812bbe5" providerId="ADAL" clId="{EFA3E8A5-14D7-4F02-A209-0435AA3ADB48}" dt="2024-04-15T09:36:27.299" v="1692" actId="478"/>
          <ac:picMkLst>
            <pc:docMk/>
            <pc:sldMk cId="1097521537" sldId="263"/>
            <ac:picMk id="80" creationId="{9CFD4329-5B61-4F80-61D0-4CFF695CC22B}"/>
          </ac:picMkLst>
        </pc:picChg>
        <pc:picChg chg="add mod">
          <ac:chgData name="Zain Ishfaq" userId="9fa29112-e6e5-4df5-aec3-5cac9812bbe5" providerId="ADAL" clId="{EFA3E8A5-14D7-4F02-A209-0435AA3ADB48}" dt="2024-04-18T12:11:36.306" v="4462" actId="1076"/>
          <ac:picMkLst>
            <pc:docMk/>
            <pc:sldMk cId="1097521537" sldId="263"/>
            <ac:picMk id="81" creationId="{96A7C618-6C3C-ECB3-6D11-8CECB8753318}"/>
          </ac:picMkLst>
        </pc:picChg>
        <pc:picChg chg="add mod">
          <ac:chgData name="Zain Ishfaq" userId="9fa29112-e6e5-4df5-aec3-5cac9812bbe5" providerId="ADAL" clId="{EFA3E8A5-14D7-4F02-A209-0435AA3ADB48}" dt="2024-04-18T12:05:39.159" v="4409" actId="1076"/>
          <ac:picMkLst>
            <pc:docMk/>
            <pc:sldMk cId="1097521537" sldId="263"/>
            <ac:picMk id="82" creationId="{4BB7B763-2B8D-542E-0F5E-FC6D6A65C4EA}"/>
          </ac:picMkLst>
        </pc:picChg>
        <pc:picChg chg="add mod">
          <ac:chgData name="Zain Ishfaq" userId="9fa29112-e6e5-4df5-aec3-5cac9812bbe5" providerId="ADAL" clId="{EFA3E8A5-14D7-4F02-A209-0435AA3ADB48}" dt="2024-04-15T09:33:02.295" v="1671" actId="571"/>
          <ac:picMkLst>
            <pc:docMk/>
            <pc:sldMk cId="1097521537" sldId="263"/>
            <ac:picMk id="83" creationId="{DBDFADB0-3CDA-5640-EAAE-6B5650615551}"/>
          </ac:picMkLst>
        </pc:picChg>
        <pc:picChg chg="add mod">
          <ac:chgData name="Zain Ishfaq" userId="9fa29112-e6e5-4df5-aec3-5cac9812bbe5" providerId="ADAL" clId="{EFA3E8A5-14D7-4F02-A209-0435AA3ADB48}" dt="2024-04-15T09:33:02.295" v="1671" actId="571"/>
          <ac:picMkLst>
            <pc:docMk/>
            <pc:sldMk cId="1097521537" sldId="263"/>
            <ac:picMk id="84" creationId="{FA192603-C09A-270D-801D-FA46CB2E7FC5}"/>
          </ac:picMkLst>
        </pc:picChg>
        <pc:picChg chg="add mod">
          <ac:chgData name="Zain Ishfaq" userId="9fa29112-e6e5-4df5-aec3-5cac9812bbe5" providerId="ADAL" clId="{EFA3E8A5-14D7-4F02-A209-0435AA3ADB48}" dt="2024-04-15T09:33:27.839" v="1674" actId="571"/>
          <ac:picMkLst>
            <pc:docMk/>
            <pc:sldMk cId="1097521537" sldId="263"/>
            <ac:picMk id="85" creationId="{6E3F2A45-1330-43AE-8C26-C913A9221D40}"/>
          </ac:picMkLst>
        </pc:picChg>
        <pc:picChg chg="add mod">
          <ac:chgData name="Zain Ishfaq" userId="9fa29112-e6e5-4df5-aec3-5cac9812bbe5" providerId="ADAL" clId="{EFA3E8A5-14D7-4F02-A209-0435AA3ADB48}" dt="2024-04-15T09:33:27.839" v="1674" actId="571"/>
          <ac:picMkLst>
            <pc:docMk/>
            <pc:sldMk cId="1097521537" sldId="263"/>
            <ac:picMk id="86" creationId="{BD6BFDB9-319B-6BA0-BF14-FF9B7C8EA706}"/>
          </ac:picMkLst>
        </pc:picChg>
        <pc:picChg chg="add mod">
          <ac:chgData name="Zain Ishfaq" userId="9fa29112-e6e5-4df5-aec3-5cac9812bbe5" providerId="ADAL" clId="{EFA3E8A5-14D7-4F02-A209-0435AA3ADB48}" dt="2024-04-15T09:33:27.839" v="1674" actId="571"/>
          <ac:picMkLst>
            <pc:docMk/>
            <pc:sldMk cId="1097521537" sldId="263"/>
            <ac:picMk id="87" creationId="{8219C0F7-1861-CC8C-8C6A-ECC469F9C12B}"/>
          </ac:picMkLst>
        </pc:picChg>
        <pc:picChg chg="add mod">
          <ac:chgData name="Zain Ishfaq" userId="9fa29112-e6e5-4df5-aec3-5cac9812bbe5" providerId="ADAL" clId="{EFA3E8A5-14D7-4F02-A209-0435AA3ADB48}" dt="2024-04-15T09:34:06.818" v="1682"/>
          <ac:picMkLst>
            <pc:docMk/>
            <pc:sldMk cId="1097521537" sldId="263"/>
            <ac:picMk id="89" creationId="{71E77252-CB2A-A437-D68A-F03DC40AD771}"/>
          </ac:picMkLst>
        </pc:picChg>
        <pc:picChg chg="add mod">
          <ac:chgData name="Zain Ishfaq" userId="9fa29112-e6e5-4df5-aec3-5cac9812bbe5" providerId="ADAL" clId="{EFA3E8A5-14D7-4F02-A209-0435AA3ADB48}" dt="2024-04-15T09:34:06.818" v="1682"/>
          <ac:picMkLst>
            <pc:docMk/>
            <pc:sldMk cId="1097521537" sldId="263"/>
            <ac:picMk id="90" creationId="{2F1D7222-5D68-30DF-E120-9A614E397C6E}"/>
          </ac:picMkLst>
        </pc:picChg>
        <pc:picChg chg="add mod">
          <ac:chgData name="Zain Ishfaq" userId="9fa29112-e6e5-4df5-aec3-5cac9812bbe5" providerId="ADAL" clId="{EFA3E8A5-14D7-4F02-A209-0435AA3ADB48}" dt="2024-04-18T12:08:13.886" v="4441" actId="1076"/>
          <ac:picMkLst>
            <pc:docMk/>
            <pc:sldMk cId="1097521537" sldId="263"/>
            <ac:picMk id="91" creationId="{03527BC8-91FD-1287-5023-D6BBE05581F2}"/>
          </ac:picMkLst>
        </pc:picChg>
        <pc:picChg chg="add mod">
          <ac:chgData name="Zain Ishfaq" userId="9fa29112-e6e5-4df5-aec3-5cac9812bbe5" providerId="ADAL" clId="{EFA3E8A5-14D7-4F02-A209-0435AA3ADB48}" dt="2024-04-18T12:08:13.886" v="4441" actId="1076"/>
          <ac:picMkLst>
            <pc:docMk/>
            <pc:sldMk cId="1097521537" sldId="263"/>
            <ac:picMk id="92" creationId="{16B5D60A-D791-BE33-F87E-C629EA8751B2}"/>
          </ac:picMkLst>
        </pc:picChg>
        <pc:picChg chg="add mod">
          <ac:chgData name="Zain Ishfaq" userId="9fa29112-e6e5-4df5-aec3-5cac9812bbe5" providerId="ADAL" clId="{EFA3E8A5-14D7-4F02-A209-0435AA3ADB48}" dt="2024-04-18T12:06:20.886" v="4418" actId="1076"/>
          <ac:picMkLst>
            <pc:docMk/>
            <pc:sldMk cId="1097521537" sldId="263"/>
            <ac:picMk id="93" creationId="{036D8C2A-57AD-60CC-5F5D-CF6D06ADB962}"/>
          </ac:picMkLst>
        </pc:picChg>
        <pc:picChg chg="add mod">
          <ac:chgData name="Zain Ishfaq" userId="9fa29112-e6e5-4df5-aec3-5cac9812bbe5" providerId="ADAL" clId="{EFA3E8A5-14D7-4F02-A209-0435AA3ADB48}" dt="2024-04-18T12:07:59.721" v="4439" actId="1076"/>
          <ac:picMkLst>
            <pc:docMk/>
            <pc:sldMk cId="1097521537" sldId="263"/>
            <ac:picMk id="94" creationId="{ABCC2009-364A-8AA6-2CF9-5485D43B07C0}"/>
          </ac:picMkLst>
        </pc:picChg>
        <pc:picChg chg="add del mod">
          <ac:chgData name="Zain Ishfaq" userId="9fa29112-e6e5-4df5-aec3-5cac9812bbe5" providerId="ADAL" clId="{EFA3E8A5-14D7-4F02-A209-0435AA3ADB48}" dt="2024-04-15T09:36:32.453" v="1694" actId="478"/>
          <ac:picMkLst>
            <pc:docMk/>
            <pc:sldMk cId="1097521537" sldId="263"/>
            <ac:picMk id="95" creationId="{E6D29266-FA14-059C-C19E-AE2649E1971F}"/>
          </ac:picMkLst>
        </pc:picChg>
        <pc:picChg chg="add del mod">
          <ac:chgData name="Zain Ishfaq" userId="9fa29112-e6e5-4df5-aec3-5cac9812bbe5" providerId="ADAL" clId="{EFA3E8A5-14D7-4F02-A209-0435AA3ADB48}" dt="2024-04-15T09:36:32.453" v="1694" actId="478"/>
          <ac:picMkLst>
            <pc:docMk/>
            <pc:sldMk cId="1097521537" sldId="263"/>
            <ac:picMk id="96" creationId="{1D410F73-39A6-E1B8-930C-14122849EEE8}"/>
          </ac:picMkLst>
        </pc:picChg>
        <pc:picChg chg="add del mod">
          <ac:chgData name="Zain Ishfaq" userId="9fa29112-e6e5-4df5-aec3-5cac9812bbe5" providerId="ADAL" clId="{EFA3E8A5-14D7-4F02-A209-0435AA3ADB48}" dt="2024-04-15T09:36:32.453" v="1694" actId="478"/>
          <ac:picMkLst>
            <pc:docMk/>
            <pc:sldMk cId="1097521537" sldId="263"/>
            <ac:picMk id="97" creationId="{A19B950D-728D-2122-C541-9A3771ADF0E3}"/>
          </ac:picMkLst>
        </pc:picChg>
        <pc:picChg chg="add del mod">
          <ac:chgData name="Zain Ishfaq" userId="9fa29112-e6e5-4df5-aec3-5cac9812bbe5" providerId="ADAL" clId="{EFA3E8A5-14D7-4F02-A209-0435AA3ADB48}" dt="2024-04-15T09:36:32.453" v="1694" actId="478"/>
          <ac:picMkLst>
            <pc:docMk/>
            <pc:sldMk cId="1097521537" sldId="263"/>
            <ac:picMk id="98" creationId="{9CA92E6B-6457-F7D3-ECDE-64D285979FB5}"/>
          </ac:picMkLst>
        </pc:picChg>
      </pc:sldChg>
      <pc:sldChg chg="del">
        <pc:chgData name="Zain Ishfaq" userId="9fa29112-e6e5-4df5-aec3-5cac9812bbe5" providerId="ADAL" clId="{EFA3E8A5-14D7-4F02-A209-0435AA3ADB48}" dt="2024-04-18T12:19:20.007" v="4600" actId="47"/>
        <pc:sldMkLst>
          <pc:docMk/>
          <pc:sldMk cId="3208720775" sldId="264"/>
        </pc:sldMkLst>
      </pc:sldChg>
      <pc:sldChg chg="del">
        <pc:chgData name="Zain Ishfaq" userId="9fa29112-e6e5-4df5-aec3-5cac9812bbe5" providerId="ADAL" clId="{EFA3E8A5-14D7-4F02-A209-0435AA3ADB48}" dt="2024-04-18T12:19:21.094" v="4601" actId="47"/>
        <pc:sldMkLst>
          <pc:docMk/>
          <pc:sldMk cId="2392642353" sldId="265"/>
        </pc:sldMkLst>
      </pc:sldChg>
      <pc:sldChg chg="del">
        <pc:chgData name="Zain Ishfaq" userId="9fa29112-e6e5-4df5-aec3-5cac9812bbe5" providerId="ADAL" clId="{EFA3E8A5-14D7-4F02-A209-0435AA3ADB48}" dt="2024-04-15T09:46:22.196" v="1847" actId="47"/>
        <pc:sldMkLst>
          <pc:docMk/>
          <pc:sldMk cId="990087311" sldId="266"/>
        </pc:sldMkLst>
      </pc:sldChg>
      <pc:sldChg chg="add del">
        <pc:chgData name="Zain Ishfaq" userId="9fa29112-e6e5-4df5-aec3-5cac9812bbe5" providerId="ADAL" clId="{EFA3E8A5-14D7-4F02-A209-0435AA3ADB48}" dt="2024-04-15T09:46:22.196" v="1847" actId="47"/>
        <pc:sldMkLst>
          <pc:docMk/>
          <pc:sldMk cId="134362195" sldId="267"/>
        </pc:sldMkLst>
      </pc:sldChg>
      <pc:sldChg chg="add del">
        <pc:chgData name="Zain Ishfaq" userId="9fa29112-e6e5-4df5-aec3-5cac9812bbe5" providerId="ADAL" clId="{EFA3E8A5-14D7-4F02-A209-0435AA3ADB48}" dt="2024-04-15T09:46:22.196" v="1847" actId="47"/>
        <pc:sldMkLst>
          <pc:docMk/>
          <pc:sldMk cId="1685297121" sldId="268"/>
        </pc:sldMkLst>
      </pc:sldChg>
      <pc:sldChg chg="delSp modSp add del mod modTransition delAnim modAnim modShow">
        <pc:chgData name="Zain Ishfaq" userId="9fa29112-e6e5-4df5-aec3-5cac9812bbe5" providerId="ADAL" clId="{EFA3E8A5-14D7-4F02-A209-0435AA3ADB48}" dt="2024-04-24T06:49:55.866" v="7286" actId="47"/>
        <pc:sldMkLst>
          <pc:docMk/>
          <pc:sldMk cId="1520496277" sldId="269"/>
        </pc:sldMkLst>
        <pc:spChg chg="mod">
          <ac:chgData name="Zain Ishfaq" userId="9fa29112-e6e5-4df5-aec3-5cac9812bbe5" providerId="ADAL" clId="{EFA3E8A5-14D7-4F02-A209-0435AA3ADB48}" dt="2024-04-14T15:49:56.610" v="1481" actId="20577"/>
          <ac:spMkLst>
            <pc:docMk/>
            <pc:sldMk cId="1520496277" sldId="269"/>
            <ac:spMk id="9" creationId="{B29D0D30-8DAB-AD6B-C5C1-A2276B84904B}"/>
          </ac:spMkLst>
        </pc:spChg>
        <pc:spChg chg="del">
          <ac:chgData name="Zain Ishfaq" userId="9fa29112-e6e5-4df5-aec3-5cac9812bbe5" providerId="ADAL" clId="{EFA3E8A5-14D7-4F02-A209-0435AA3ADB48}" dt="2024-04-14T15:30:32.247" v="1157" actId="478"/>
          <ac:spMkLst>
            <pc:docMk/>
            <pc:sldMk cId="1520496277" sldId="269"/>
            <ac:spMk id="28" creationId="{F16458F2-508D-C6E9-7D6D-995072F3DF63}"/>
          </ac:spMkLst>
        </pc:spChg>
      </pc:sldChg>
      <pc:sldChg chg="add del modAnim">
        <pc:chgData name="Zain Ishfaq" userId="9fa29112-e6e5-4df5-aec3-5cac9812bbe5" providerId="ADAL" clId="{EFA3E8A5-14D7-4F02-A209-0435AA3ADB48}" dt="2024-04-14T15:33:52.883" v="1168" actId="47"/>
        <pc:sldMkLst>
          <pc:docMk/>
          <pc:sldMk cId="1124097303" sldId="270"/>
        </pc:sldMkLst>
      </pc:sldChg>
      <pc:sldChg chg="addSp delSp modSp add del mod ord addAnim delAnim">
        <pc:chgData name="Zain Ishfaq" userId="9fa29112-e6e5-4df5-aec3-5cac9812bbe5" providerId="ADAL" clId="{EFA3E8A5-14D7-4F02-A209-0435AA3ADB48}" dt="2024-04-18T12:19:18.615" v="4599" actId="47"/>
        <pc:sldMkLst>
          <pc:docMk/>
          <pc:sldMk cId="2653113267" sldId="270"/>
        </pc:sldMkLst>
        <pc:spChg chg="del">
          <ac:chgData name="Zain Ishfaq" userId="9fa29112-e6e5-4df5-aec3-5cac9812bbe5" providerId="ADAL" clId="{EFA3E8A5-14D7-4F02-A209-0435AA3ADB48}" dt="2024-04-14T15:37:22.231" v="1182" actId="21"/>
          <ac:spMkLst>
            <pc:docMk/>
            <pc:sldMk cId="2653113267" sldId="270"/>
            <ac:spMk id="5" creationId="{5612ED43-E5B4-8611-75FF-AD0D2134988F}"/>
          </ac:spMkLst>
        </pc:spChg>
        <pc:spChg chg="del">
          <ac:chgData name="Zain Ishfaq" userId="9fa29112-e6e5-4df5-aec3-5cac9812bbe5" providerId="ADAL" clId="{EFA3E8A5-14D7-4F02-A209-0435AA3ADB48}" dt="2024-04-14T15:37:22.231" v="1182" actId="21"/>
          <ac:spMkLst>
            <pc:docMk/>
            <pc:sldMk cId="2653113267" sldId="270"/>
            <ac:spMk id="6" creationId="{1C294C53-70C6-3486-0F66-20EB00E34BD0}"/>
          </ac:spMkLst>
        </pc:spChg>
        <pc:spChg chg="del">
          <ac:chgData name="Zain Ishfaq" userId="9fa29112-e6e5-4df5-aec3-5cac9812bbe5" providerId="ADAL" clId="{EFA3E8A5-14D7-4F02-A209-0435AA3ADB48}" dt="2024-04-14T15:36:34.803" v="1179" actId="21"/>
          <ac:spMkLst>
            <pc:docMk/>
            <pc:sldMk cId="2653113267" sldId="270"/>
            <ac:spMk id="7" creationId="{9D77788A-07C6-A2AF-2D5A-609AE14A44BF}"/>
          </ac:spMkLst>
        </pc:spChg>
        <pc:spChg chg="del">
          <ac:chgData name="Zain Ishfaq" userId="9fa29112-e6e5-4df5-aec3-5cac9812bbe5" providerId="ADAL" clId="{EFA3E8A5-14D7-4F02-A209-0435AA3ADB48}" dt="2024-04-14T15:36:34.803" v="1179" actId="21"/>
          <ac:spMkLst>
            <pc:docMk/>
            <pc:sldMk cId="2653113267" sldId="270"/>
            <ac:spMk id="8" creationId="{406886DF-6DC7-A2F5-7FA0-8D1D435593B3}"/>
          </ac:spMkLst>
        </pc:spChg>
        <pc:spChg chg="del">
          <ac:chgData name="Zain Ishfaq" userId="9fa29112-e6e5-4df5-aec3-5cac9812bbe5" providerId="ADAL" clId="{EFA3E8A5-14D7-4F02-A209-0435AA3ADB48}" dt="2024-04-14T15:37:22.231" v="1182" actId="21"/>
          <ac:spMkLst>
            <pc:docMk/>
            <pc:sldMk cId="2653113267" sldId="270"/>
            <ac:spMk id="9" creationId="{309456F1-E6F5-5458-B489-F8EEDE3524EF}"/>
          </ac:spMkLst>
        </pc:spChg>
        <pc:spChg chg="del">
          <ac:chgData name="Zain Ishfaq" userId="9fa29112-e6e5-4df5-aec3-5cac9812bbe5" providerId="ADAL" clId="{EFA3E8A5-14D7-4F02-A209-0435AA3ADB48}" dt="2024-04-14T15:37:22.231" v="1182" actId="21"/>
          <ac:spMkLst>
            <pc:docMk/>
            <pc:sldMk cId="2653113267" sldId="270"/>
            <ac:spMk id="10" creationId="{C165A985-7CDA-0A02-EC9C-3AAA979B4934}"/>
          </ac:spMkLst>
        </pc:spChg>
        <pc:spChg chg="del">
          <ac:chgData name="Zain Ishfaq" userId="9fa29112-e6e5-4df5-aec3-5cac9812bbe5" providerId="ADAL" clId="{EFA3E8A5-14D7-4F02-A209-0435AA3ADB48}" dt="2024-04-14T15:37:58.298" v="1185" actId="21"/>
          <ac:spMkLst>
            <pc:docMk/>
            <pc:sldMk cId="2653113267" sldId="270"/>
            <ac:spMk id="13" creationId="{A960CD49-9BAB-4E63-AD30-703AD637AFBC}"/>
          </ac:spMkLst>
        </pc:spChg>
        <pc:spChg chg="del">
          <ac:chgData name="Zain Ishfaq" userId="9fa29112-e6e5-4df5-aec3-5cac9812bbe5" providerId="ADAL" clId="{EFA3E8A5-14D7-4F02-A209-0435AA3ADB48}" dt="2024-04-14T15:37:58.298" v="1185" actId="21"/>
          <ac:spMkLst>
            <pc:docMk/>
            <pc:sldMk cId="2653113267" sldId="270"/>
            <ac:spMk id="14" creationId="{2B8311EE-C069-6C73-2337-31C214572C07}"/>
          </ac:spMkLst>
        </pc:spChg>
        <pc:spChg chg="del mod">
          <ac:chgData name="Zain Ishfaq" userId="9fa29112-e6e5-4df5-aec3-5cac9812bbe5" providerId="ADAL" clId="{EFA3E8A5-14D7-4F02-A209-0435AA3ADB48}" dt="2024-04-14T15:40:01.625" v="1198" actId="21"/>
          <ac:spMkLst>
            <pc:docMk/>
            <pc:sldMk cId="2653113267" sldId="270"/>
            <ac:spMk id="15" creationId="{DEB43BD6-D369-8EAF-57E3-7657CABC89BE}"/>
          </ac:spMkLst>
        </pc:spChg>
        <pc:spChg chg="del mod">
          <ac:chgData name="Zain Ishfaq" userId="9fa29112-e6e5-4df5-aec3-5cac9812bbe5" providerId="ADAL" clId="{EFA3E8A5-14D7-4F02-A209-0435AA3ADB48}" dt="2024-04-14T15:40:01.625" v="1198" actId="21"/>
          <ac:spMkLst>
            <pc:docMk/>
            <pc:sldMk cId="2653113267" sldId="270"/>
            <ac:spMk id="16" creationId="{5593BAF4-B396-7CF0-76BB-8058F6069661}"/>
          </ac:spMkLst>
        </pc:spChg>
        <pc:spChg chg="del">
          <ac:chgData name="Zain Ishfaq" userId="9fa29112-e6e5-4df5-aec3-5cac9812bbe5" providerId="ADAL" clId="{EFA3E8A5-14D7-4F02-A209-0435AA3ADB48}" dt="2024-04-14T15:40:01.625" v="1198" actId="21"/>
          <ac:spMkLst>
            <pc:docMk/>
            <pc:sldMk cId="2653113267" sldId="270"/>
            <ac:spMk id="17" creationId="{A9750307-BAB9-0D74-0413-64B3E7D8333A}"/>
          </ac:spMkLst>
        </pc:spChg>
        <pc:spChg chg="del">
          <ac:chgData name="Zain Ishfaq" userId="9fa29112-e6e5-4df5-aec3-5cac9812bbe5" providerId="ADAL" clId="{EFA3E8A5-14D7-4F02-A209-0435AA3ADB48}" dt="2024-04-14T15:40:01.625" v="1198" actId="21"/>
          <ac:spMkLst>
            <pc:docMk/>
            <pc:sldMk cId="2653113267" sldId="270"/>
            <ac:spMk id="18" creationId="{26542C07-0EDB-A194-FE06-847D61D47D13}"/>
          </ac:spMkLst>
        </pc:spChg>
        <pc:spChg chg="del">
          <ac:chgData name="Zain Ishfaq" userId="9fa29112-e6e5-4df5-aec3-5cac9812bbe5" providerId="ADAL" clId="{EFA3E8A5-14D7-4F02-A209-0435AA3ADB48}" dt="2024-04-14T15:40:01.625" v="1198" actId="21"/>
          <ac:spMkLst>
            <pc:docMk/>
            <pc:sldMk cId="2653113267" sldId="270"/>
            <ac:spMk id="19" creationId="{1A605E7B-0AAE-B66E-E973-B5B5ECF0C39A}"/>
          </ac:spMkLst>
        </pc:spChg>
        <pc:spChg chg="del">
          <ac:chgData name="Zain Ishfaq" userId="9fa29112-e6e5-4df5-aec3-5cac9812bbe5" providerId="ADAL" clId="{EFA3E8A5-14D7-4F02-A209-0435AA3ADB48}" dt="2024-04-14T15:40:01.625" v="1198" actId="21"/>
          <ac:spMkLst>
            <pc:docMk/>
            <pc:sldMk cId="2653113267" sldId="270"/>
            <ac:spMk id="20" creationId="{D170DA23-D08F-DA5E-31E7-D5E3ACAE55E3}"/>
          </ac:spMkLst>
        </pc:spChg>
        <pc:spChg chg="del">
          <ac:chgData name="Zain Ishfaq" userId="9fa29112-e6e5-4df5-aec3-5cac9812bbe5" providerId="ADAL" clId="{EFA3E8A5-14D7-4F02-A209-0435AA3ADB48}" dt="2024-04-14T15:40:01.625" v="1198" actId="21"/>
          <ac:spMkLst>
            <pc:docMk/>
            <pc:sldMk cId="2653113267" sldId="270"/>
            <ac:spMk id="21" creationId="{FEDBE782-4F90-0C9A-567D-C9C6684BF942}"/>
          </ac:spMkLst>
        </pc:spChg>
        <pc:spChg chg="del">
          <ac:chgData name="Zain Ishfaq" userId="9fa29112-e6e5-4df5-aec3-5cac9812bbe5" providerId="ADAL" clId="{EFA3E8A5-14D7-4F02-A209-0435AA3ADB48}" dt="2024-04-14T15:40:01.625" v="1198" actId="21"/>
          <ac:spMkLst>
            <pc:docMk/>
            <pc:sldMk cId="2653113267" sldId="270"/>
            <ac:spMk id="22" creationId="{471BFB7B-4D6D-4996-3ED8-54193B186F6C}"/>
          </ac:spMkLst>
        </pc:spChg>
        <pc:spChg chg="del">
          <ac:chgData name="Zain Ishfaq" userId="9fa29112-e6e5-4df5-aec3-5cac9812bbe5" providerId="ADAL" clId="{EFA3E8A5-14D7-4F02-A209-0435AA3ADB48}" dt="2024-04-14T15:40:01.625" v="1198" actId="21"/>
          <ac:spMkLst>
            <pc:docMk/>
            <pc:sldMk cId="2653113267" sldId="270"/>
            <ac:spMk id="23" creationId="{CC1C8F51-12AE-E866-37C1-513BC52DBD98}"/>
          </ac:spMkLst>
        </pc:spChg>
        <pc:spChg chg="del">
          <ac:chgData name="Zain Ishfaq" userId="9fa29112-e6e5-4df5-aec3-5cac9812bbe5" providerId="ADAL" clId="{EFA3E8A5-14D7-4F02-A209-0435AA3ADB48}" dt="2024-04-14T15:40:01.625" v="1198" actId="21"/>
          <ac:spMkLst>
            <pc:docMk/>
            <pc:sldMk cId="2653113267" sldId="270"/>
            <ac:spMk id="24" creationId="{12F36154-81CC-D63E-BE61-83EC2CA9AAED}"/>
          </ac:spMkLst>
        </pc:spChg>
        <pc:spChg chg="add del">
          <ac:chgData name="Zain Ishfaq" userId="9fa29112-e6e5-4df5-aec3-5cac9812bbe5" providerId="ADAL" clId="{EFA3E8A5-14D7-4F02-A209-0435AA3ADB48}" dt="2024-04-14T15:35:50.380" v="1176" actId="21"/>
          <ac:spMkLst>
            <pc:docMk/>
            <pc:sldMk cId="2653113267" sldId="270"/>
            <ac:spMk id="25" creationId="{D9AE5B7D-3501-17A7-84CA-02767997C770}"/>
          </ac:spMkLst>
        </pc:spChg>
        <pc:spChg chg="add del">
          <ac:chgData name="Zain Ishfaq" userId="9fa29112-e6e5-4df5-aec3-5cac9812bbe5" providerId="ADAL" clId="{EFA3E8A5-14D7-4F02-A209-0435AA3ADB48}" dt="2024-04-14T15:35:50.380" v="1176" actId="21"/>
          <ac:spMkLst>
            <pc:docMk/>
            <pc:sldMk cId="2653113267" sldId="270"/>
            <ac:spMk id="26" creationId="{70EC594A-0A87-C8A0-2BB6-D6E4442A0F92}"/>
          </ac:spMkLst>
        </pc:spChg>
        <pc:spChg chg="del">
          <ac:chgData name="Zain Ishfaq" userId="9fa29112-e6e5-4df5-aec3-5cac9812bbe5" providerId="ADAL" clId="{EFA3E8A5-14D7-4F02-A209-0435AA3ADB48}" dt="2024-04-14T15:35:50.380" v="1176" actId="21"/>
          <ac:spMkLst>
            <pc:docMk/>
            <pc:sldMk cId="2653113267" sldId="270"/>
            <ac:spMk id="28" creationId="{C1B00BA5-03D6-49E1-D59C-7BBF18F670DD}"/>
          </ac:spMkLst>
        </pc:spChg>
      </pc:sldChg>
      <pc:sldChg chg="add del mod ord modTransition modShow">
        <pc:chgData name="Zain Ishfaq" userId="9fa29112-e6e5-4df5-aec3-5cac9812bbe5" providerId="ADAL" clId="{EFA3E8A5-14D7-4F02-A209-0435AA3ADB48}" dt="2024-04-24T06:50:02.055" v="7288" actId="47"/>
        <pc:sldMkLst>
          <pc:docMk/>
          <pc:sldMk cId="1078183466" sldId="271"/>
        </pc:sldMkLst>
      </pc:sldChg>
      <pc:sldChg chg="addSp delSp modSp add del mod">
        <pc:chgData name="Zain Ishfaq" userId="9fa29112-e6e5-4df5-aec3-5cac9812bbe5" providerId="ADAL" clId="{EFA3E8A5-14D7-4F02-A209-0435AA3ADB48}" dt="2024-04-15T09:55:41.427" v="1880" actId="47"/>
        <pc:sldMkLst>
          <pc:docMk/>
          <pc:sldMk cId="1888766043" sldId="271"/>
        </pc:sldMkLst>
        <pc:spChg chg="add del mod">
          <ac:chgData name="Zain Ishfaq" userId="9fa29112-e6e5-4df5-aec3-5cac9812bbe5" providerId="ADAL" clId="{EFA3E8A5-14D7-4F02-A209-0435AA3ADB48}" dt="2024-04-15T09:51:50.633" v="1878" actId="478"/>
          <ac:spMkLst>
            <pc:docMk/>
            <pc:sldMk cId="1888766043" sldId="271"/>
            <ac:spMk id="2" creationId="{3DA75326-09EF-23F9-23FD-9284EB8C1BDD}"/>
          </ac:spMkLst>
        </pc:spChg>
        <pc:picChg chg="add del mod">
          <ac:chgData name="Zain Ishfaq" userId="9fa29112-e6e5-4df5-aec3-5cac9812bbe5" providerId="ADAL" clId="{EFA3E8A5-14D7-4F02-A209-0435AA3ADB48}" dt="2024-04-15T09:51:48.380" v="1877" actId="478"/>
          <ac:picMkLst>
            <pc:docMk/>
            <pc:sldMk cId="1888766043" sldId="271"/>
            <ac:picMk id="68" creationId="{5116F5BF-27E2-A68F-E90E-9711DE4A11A6}"/>
          </ac:picMkLst>
        </pc:picChg>
        <pc:picChg chg="add del mod">
          <ac:chgData name="Zain Ishfaq" userId="9fa29112-e6e5-4df5-aec3-5cac9812bbe5" providerId="ADAL" clId="{EFA3E8A5-14D7-4F02-A209-0435AA3ADB48}" dt="2024-04-15T09:51:48.380" v="1877" actId="478"/>
          <ac:picMkLst>
            <pc:docMk/>
            <pc:sldMk cId="1888766043" sldId="271"/>
            <ac:picMk id="69" creationId="{67726288-F9D1-B34B-0B7B-11F35A921556}"/>
          </ac:picMkLst>
        </pc:picChg>
      </pc:sldChg>
      <pc:sldChg chg="addSp delSp modSp add del mod">
        <pc:chgData name="Zain Ishfaq" userId="9fa29112-e6e5-4df5-aec3-5cac9812bbe5" providerId="ADAL" clId="{EFA3E8A5-14D7-4F02-A209-0435AA3ADB48}" dt="2024-04-15T12:50:01.840" v="2002" actId="47"/>
        <pc:sldMkLst>
          <pc:docMk/>
          <pc:sldMk cId="2942850859" sldId="272"/>
        </pc:sldMkLst>
        <pc:spChg chg="add del">
          <ac:chgData name="Zain Ishfaq" userId="9fa29112-e6e5-4df5-aec3-5cac9812bbe5" providerId="ADAL" clId="{EFA3E8A5-14D7-4F02-A209-0435AA3ADB48}" dt="2024-04-15T12:48:16.135" v="1987" actId="478"/>
          <ac:spMkLst>
            <pc:docMk/>
            <pc:sldMk cId="2942850859" sldId="272"/>
            <ac:spMk id="99" creationId="{A9179D9C-75BC-2A38-05F4-57BE72DDB33E}"/>
          </ac:spMkLst>
        </pc:spChg>
        <pc:spChg chg="add del">
          <ac:chgData name="Zain Ishfaq" userId="9fa29112-e6e5-4df5-aec3-5cac9812bbe5" providerId="ADAL" clId="{EFA3E8A5-14D7-4F02-A209-0435AA3ADB48}" dt="2024-04-15T12:49:06.470" v="1994" actId="478"/>
          <ac:spMkLst>
            <pc:docMk/>
            <pc:sldMk cId="2942850859" sldId="272"/>
            <ac:spMk id="100" creationId="{7B6E9AAA-3520-C5FA-FD32-E5D7D1CB5AA0}"/>
          </ac:spMkLst>
        </pc:spChg>
        <pc:spChg chg="add del">
          <ac:chgData name="Zain Ishfaq" userId="9fa29112-e6e5-4df5-aec3-5cac9812bbe5" providerId="ADAL" clId="{EFA3E8A5-14D7-4F02-A209-0435AA3ADB48}" dt="2024-04-15T12:48:15.755" v="1986" actId="478"/>
          <ac:spMkLst>
            <pc:docMk/>
            <pc:sldMk cId="2942850859" sldId="272"/>
            <ac:spMk id="102" creationId="{1615AFC5-48CD-4195-6923-0C3884035EAD}"/>
          </ac:spMkLst>
        </pc:spChg>
        <pc:spChg chg="add del">
          <ac:chgData name="Zain Ishfaq" userId="9fa29112-e6e5-4df5-aec3-5cac9812bbe5" providerId="ADAL" clId="{EFA3E8A5-14D7-4F02-A209-0435AA3ADB48}" dt="2024-04-15T12:48:15.386" v="1985" actId="478"/>
          <ac:spMkLst>
            <pc:docMk/>
            <pc:sldMk cId="2942850859" sldId="272"/>
            <ac:spMk id="105" creationId="{97BCEB16-6F53-9A26-807E-A28DC99C7546}"/>
          </ac:spMkLst>
        </pc:spChg>
        <pc:picChg chg="add mod">
          <ac:chgData name="Zain Ishfaq" userId="9fa29112-e6e5-4df5-aec3-5cac9812bbe5" providerId="ADAL" clId="{EFA3E8A5-14D7-4F02-A209-0435AA3ADB48}" dt="2024-04-15T12:48:47.676" v="1991" actId="1076"/>
          <ac:picMkLst>
            <pc:docMk/>
            <pc:sldMk cId="2942850859" sldId="272"/>
            <ac:picMk id="34" creationId="{6F168F40-CFF5-8F11-762F-D4B47B3A11AC}"/>
          </ac:picMkLst>
        </pc:picChg>
        <pc:picChg chg="add mod">
          <ac:chgData name="Zain Ishfaq" userId="9fa29112-e6e5-4df5-aec3-5cac9812bbe5" providerId="ADAL" clId="{EFA3E8A5-14D7-4F02-A209-0435AA3ADB48}" dt="2024-04-15T12:49:17.532" v="1996" actId="1076"/>
          <ac:picMkLst>
            <pc:docMk/>
            <pc:sldMk cId="2942850859" sldId="272"/>
            <ac:picMk id="35" creationId="{FAB99A9C-D0FB-B66F-25C8-EE3E2F4D0178}"/>
          </ac:picMkLst>
        </pc:picChg>
      </pc:sldChg>
      <pc:sldChg chg="addSp delSp modSp add del mod modTransition modShow">
        <pc:chgData name="Zain Ishfaq" userId="9fa29112-e6e5-4df5-aec3-5cac9812bbe5" providerId="ADAL" clId="{EFA3E8A5-14D7-4F02-A209-0435AA3ADB48}" dt="2024-04-24T06:49:58.712" v="7287" actId="47"/>
        <pc:sldMkLst>
          <pc:docMk/>
          <pc:sldMk cId="1353859008" sldId="273"/>
        </pc:sldMkLst>
        <pc:spChg chg="del">
          <ac:chgData name="Zain Ishfaq" userId="9fa29112-e6e5-4df5-aec3-5cac9812bbe5" providerId="ADAL" clId="{EFA3E8A5-14D7-4F02-A209-0435AA3ADB48}" dt="2024-04-15T13:45:16.409" v="2059" actId="478"/>
          <ac:spMkLst>
            <pc:docMk/>
            <pc:sldMk cId="1353859008" sldId="273"/>
            <ac:spMk id="99" creationId="{95B6C99C-C8BA-EE4B-36A7-7AB06C3E0E0B}"/>
          </ac:spMkLst>
        </pc:spChg>
        <pc:picChg chg="add mod">
          <ac:chgData name="Zain Ishfaq" userId="9fa29112-e6e5-4df5-aec3-5cac9812bbe5" providerId="ADAL" clId="{EFA3E8A5-14D7-4F02-A209-0435AA3ADB48}" dt="2024-04-15T13:46:25.158" v="2062" actId="1076"/>
          <ac:picMkLst>
            <pc:docMk/>
            <pc:sldMk cId="1353859008" sldId="273"/>
            <ac:picMk id="2" creationId="{CDED3A48-8298-2872-C1D2-E1E67579DAFA}"/>
          </ac:picMkLst>
        </pc:picChg>
        <pc:picChg chg="add mod">
          <ac:chgData name="Zain Ishfaq" userId="9fa29112-e6e5-4df5-aec3-5cac9812bbe5" providerId="ADAL" clId="{EFA3E8A5-14D7-4F02-A209-0435AA3ADB48}" dt="2024-04-15T12:50:14.148" v="2005" actId="1076"/>
          <ac:picMkLst>
            <pc:docMk/>
            <pc:sldMk cId="1353859008" sldId="273"/>
            <ac:picMk id="34" creationId="{6CCB144A-ACC5-3C42-C08B-E677118F5ACE}"/>
          </ac:picMkLst>
        </pc:picChg>
        <pc:picChg chg="add mod">
          <ac:chgData name="Zain Ishfaq" userId="9fa29112-e6e5-4df5-aec3-5cac9812bbe5" providerId="ADAL" clId="{EFA3E8A5-14D7-4F02-A209-0435AA3ADB48}" dt="2024-04-15T12:50:23.898" v="2007" actId="1076"/>
          <ac:picMkLst>
            <pc:docMk/>
            <pc:sldMk cId="1353859008" sldId="273"/>
            <ac:picMk id="35" creationId="{0EF67E53-7786-C4D4-0C68-D25A3699B495}"/>
          </ac:picMkLst>
        </pc:picChg>
        <pc:picChg chg="add mod modCrop">
          <ac:chgData name="Zain Ishfaq" userId="9fa29112-e6e5-4df5-aec3-5cac9812bbe5" providerId="ADAL" clId="{EFA3E8A5-14D7-4F02-A209-0435AA3ADB48}" dt="2024-04-15T12:51:13.691" v="2015" actId="1076"/>
          <ac:picMkLst>
            <pc:docMk/>
            <pc:sldMk cId="1353859008" sldId="273"/>
            <ac:picMk id="37" creationId="{2EE8642D-3CEA-7274-B985-177A5C9CD046}"/>
          </ac:picMkLst>
        </pc:picChg>
        <pc:picChg chg="add mod">
          <ac:chgData name="Zain Ishfaq" userId="9fa29112-e6e5-4df5-aec3-5cac9812bbe5" providerId="ADAL" clId="{EFA3E8A5-14D7-4F02-A209-0435AA3ADB48}" dt="2024-04-15T13:44:36.365" v="2056" actId="1076"/>
          <ac:picMkLst>
            <pc:docMk/>
            <pc:sldMk cId="1353859008" sldId="273"/>
            <ac:picMk id="38" creationId="{8D84F1B7-6EB1-396A-1670-3AD8F264EE56}"/>
          </ac:picMkLst>
        </pc:picChg>
        <pc:picChg chg="add mod modCrop">
          <ac:chgData name="Zain Ishfaq" userId="9fa29112-e6e5-4df5-aec3-5cac9812bbe5" providerId="ADAL" clId="{EFA3E8A5-14D7-4F02-A209-0435AA3ADB48}" dt="2024-04-15T12:54:44.224" v="2029" actId="1076"/>
          <ac:picMkLst>
            <pc:docMk/>
            <pc:sldMk cId="1353859008" sldId="273"/>
            <ac:picMk id="40" creationId="{2666A8EE-82CC-98DF-B3E1-F690F432F1D0}"/>
          </ac:picMkLst>
        </pc:picChg>
        <pc:picChg chg="add mod modCrop">
          <ac:chgData name="Zain Ishfaq" userId="9fa29112-e6e5-4df5-aec3-5cac9812bbe5" providerId="ADAL" clId="{EFA3E8A5-14D7-4F02-A209-0435AA3ADB48}" dt="2024-04-15T12:59:16.097" v="2038" actId="14100"/>
          <ac:picMkLst>
            <pc:docMk/>
            <pc:sldMk cId="1353859008" sldId="273"/>
            <ac:picMk id="42" creationId="{399E2B30-8E8E-A9A4-D9BE-4EDCAFE89279}"/>
          </ac:picMkLst>
        </pc:picChg>
        <pc:picChg chg="add mod">
          <ac:chgData name="Zain Ishfaq" userId="9fa29112-e6e5-4df5-aec3-5cac9812bbe5" providerId="ADAL" clId="{EFA3E8A5-14D7-4F02-A209-0435AA3ADB48}" dt="2024-04-15T12:59:26.233" v="2040" actId="1076"/>
          <ac:picMkLst>
            <pc:docMk/>
            <pc:sldMk cId="1353859008" sldId="273"/>
            <ac:picMk id="43" creationId="{512C62D3-DAFC-3C1C-5EDE-73257562ADA3}"/>
          </ac:picMkLst>
        </pc:picChg>
        <pc:picChg chg="add mod modCrop">
          <ac:chgData name="Zain Ishfaq" userId="9fa29112-e6e5-4df5-aec3-5cac9812bbe5" providerId="ADAL" clId="{EFA3E8A5-14D7-4F02-A209-0435AA3ADB48}" dt="2024-04-15T13:00:34.238" v="2050" actId="1038"/>
          <ac:picMkLst>
            <pc:docMk/>
            <pc:sldMk cId="1353859008" sldId="273"/>
            <ac:picMk id="45" creationId="{696A5A85-10D0-03B6-C624-7BD4386415E2}"/>
          </ac:picMkLst>
        </pc:picChg>
        <pc:picChg chg="add mod">
          <ac:chgData name="Zain Ishfaq" userId="9fa29112-e6e5-4df5-aec3-5cac9812bbe5" providerId="ADAL" clId="{EFA3E8A5-14D7-4F02-A209-0435AA3ADB48}" dt="2024-04-15T13:00:41.629" v="2052" actId="1076"/>
          <ac:picMkLst>
            <pc:docMk/>
            <pc:sldMk cId="1353859008" sldId="273"/>
            <ac:picMk id="46" creationId="{ADCFF176-AE46-2361-684B-CC7BFD627228}"/>
          </ac:picMkLst>
        </pc:picChg>
      </pc:sldChg>
      <pc:sldChg chg="addSp delSp modSp new mod modTransition setBg">
        <pc:chgData name="Zain Ishfaq" userId="9fa29112-e6e5-4df5-aec3-5cac9812bbe5" providerId="ADAL" clId="{EFA3E8A5-14D7-4F02-A209-0435AA3ADB48}" dt="2024-04-18T13:39:52.407" v="7145"/>
        <pc:sldMkLst>
          <pc:docMk/>
          <pc:sldMk cId="1462032062" sldId="274"/>
        </pc:sldMkLst>
        <pc:spChg chg="del mod">
          <ac:chgData name="Zain Ishfaq" userId="9fa29112-e6e5-4df5-aec3-5cac9812bbe5" providerId="ADAL" clId="{EFA3E8A5-14D7-4F02-A209-0435AA3ADB48}" dt="2024-04-15T14:03:19.692" v="2201" actId="478"/>
          <ac:spMkLst>
            <pc:docMk/>
            <pc:sldMk cId="1462032062" sldId="274"/>
            <ac:spMk id="2" creationId="{5A403B01-D231-EEB6-4493-D2E9A3A9AE4E}"/>
          </ac:spMkLst>
        </pc:spChg>
        <pc:spChg chg="mod ord">
          <ac:chgData name="Zain Ishfaq" userId="9fa29112-e6e5-4df5-aec3-5cac9812bbe5" providerId="ADAL" clId="{EFA3E8A5-14D7-4F02-A209-0435AA3ADB48}" dt="2024-04-15T14:06:38.232" v="2238" actId="403"/>
          <ac:spMkLst>
            <pc:docMk/>
            <pc:sldMk cId="1462032062" sldId="274"/>
            <ac:spMk id="3" creationId="{C040C19D-EA7C-5FAB-B292-0C96F19342E4}"/>
          </ac:spMkLst>
        </pc:spChg>
        <pc:spChg chg="add del mod">
          <ac:chgData name="Zain Ishfaq" userId="9fa29112-e6e5-4df5-aec3-5cac9812bbe5" providerId="ADAL" clId="{EFA3E8A5-14D7-4F02-A209-0435AA3ADB48}" dt="2024-04-15T14:03:21.164" v="2202" actId="478"/>
          <ac:spMkLst>
            <pc:docMk/>
            <pc:sldMk cId="1462032062" sldId="274"/>
            <ac:spMk id="5" creationId="{3C2A01D6-5F76-8405-F150-E8BB52FC384D}"/>
          </ac:spMkLst>
        </pc:spChg>
        <pc:spChg chg="add del">
          <ac:chgData name="Zain Ishfaq" userId="9fa29112-e6e5-4df5-aec3-5cac9812bbe5" providerId="ADAL" clId="{EFA3E8A5-14D7-4F02-A209-0435AA3ADB48}" dt="2024-04-15T14:06:14.850" v="2231" actId="26606"/>
          <ac:spMkLst>
            <pc:docMk/>
            <pc:sldMk cId="1462032062" sldId="274"/>
            <ac:spMk id="7" creationId="{C0763A76-9F1C-4FC5-82B7-DD475DA461B2}"/>
          </ac:spMkLst>
        </pc:spChg>
        <pc:spChg chg="add del">
          <ac:chgData name="Zain Ishfaq" userId="9fa29112-e6e5-4df5-aec3-5cac9812bbe5" providerId="ADAL" clId="{EFA3E8A5-14D7-4F02-A209-0435AA3ADB48}" dt="2024-04-15T14:03:59.084" v="2211" actId="26606"/>
          <ac:spMkLst>
            <pc:docMk/>
            <pc:sldMk cId="1462032062" sldId="274"/>
            <ac:spMk id="8" creationId="{68717E5B-2C1D-4094-9D25-6FF6FBD92379}"/>
          </ac:spMkLst>
        </pc:spChg>
        <pc:spChg chg="add del">
          <ac:chgData name="Zain Ishfaq" userId="9fa29112-e6e5-4df5-aec3-5cac9812bbe5" providerId="ADAL" clId="{EFA3E8A5-14D7-4F02-A209-0435AA3ADB48}" dt="2024-04-15T14:03:54.008" v="2207" actId="26606"/>
          <ac:spMkLst>
            <pc:docMk/>
            <pc:sldMk cId="1462032062" sldId="274"/>
            <ac:spMk id="9" creationId="{79BB35BC-D5C2-4C8B-A22A-A71E6191913B}"/>
          </ac:spMkLst>
        </pc:spChg>
        <pc:spChg chg="add del">
          <ac:chgData name="Zain Ishfaq" userId="9fa29112-e6e5-4df5-aec3-5cac9812bbe5" providerId="ADAL" clId="{EFA3E8A5-14D7-4F02-A209-0435AA3ADB48}" dt="2024-04-15T14:03:59.084" v="2211" actId="26606"/>
          <ac:spMkLst>
            <pc:docMk/>
            <pc:sldMk cId="1462032062" sldId="274"/>
            <ac:spMk id="10" creationId="{6B6E033A-DB2E-49B8-B600-B38E0C280263}"/>
          </ac:spMkLst>
        </pc:spChg>
        <pc:spChg chg="add del">
          <ac:chgData name="Zain Ishfaq" userId="9fa29112-e6e5-4df5-aec3-5cac9812bbe5" providerId="ADAL" clId="{EFA3E8A5-14D7-4F02-A209-0435AA3ADB48}" dt="2024-04-15T14:03:58.651" v="2209" actId="26606"/>
          <ac:spMkLst>
            <pc:docMk/>
            <pc:sldMk cId="1462032062" sldId="274"/>
            <ac:spMk id="11" creationId="{D1EA859B-E555-4109-94F3-6700E046E008}"/>
          </ac:spMkLst>
        </pc:spChg>
        <pc:spChg chg="add del">
          <ac:chgData name="Zain Ishfaq" userId="9fa29112-e6e5-4df5-aec3-5cac9812bbe5" providerId="ADAL" clId="{EFA3E8A5-14D7-4F02-A209-0435AA3ADB48}" dt="2024-04-15T14:03:58.651" v="2209" actId="26606"/>
          <ac:spMkLst>
            <pc:docMk/>
            <pc:sldMk cId="1462032062" sldId="274"/>
            <ac:spMk id="12" creationId="{04812C46-200A-4DEB-A05E-3ED6C68C2387}"/>
          </ac:spMkLst>
        </pc:spChg>
        <pc:spChg chg="add del">
          <ac:chgData name="Zain Ishfaq" userId="9fa29112-e6e5-4df5-aec3-5cac9812bbe5" providerId="ADAL" clId="{EFA3E8A5-14D7-4F02-A209-0435AA3ADB48}" dt="2024-04-15T14:06:14.850" v="2231" actId="26606"/>
          <ac:spMkLst>
            <pc:docMk/>
            <pc:sldMk cId="1462032062" sldId="274"/>
            <ac:spMk id="14" creationId="{E81BF4F6-F2CF-4984-9D14-D6966D92F99F}"/>
          </ac:spMkLst>
        </pc:spChg>
        <pc:spChg chg="add del">
          <ac:chgData name="Zain Ishfaq" userId="9fa29112-e6e5-4df5-aec3-5cac9812bbe5" providerId="ADAL" clId="{EFA3E8A5-14D7-4F02-A209-0435AA3ADB48}" dt="2024-04-15T14:06:09.233" v="2224" actId="26606"/>
          <ac:spMkLst>
            <pc:docMk/>
            <pc:sldMk cId="1462032062" sldId="274"/>
            <ac:spMk id="20" creationId="{D009D6D5-DAC2-4A8B-A17A-E206B9012D09}"/>
          </ac:spMkLst>
        </pc:spChg>
        <pc:spChg chg="add del">
          <ac:chgData name="Zain Ishfaq" userId="9fa29112-e6e5-4df5-aec3-5cac9812bbe5" providerId="ADAL" clId="{EFA3E8A5-14D7-4F02-A209-0435AA3ADB48}" dt="2024-04-15T14:04:14.842" v="2213" actId="26606"/>
          <ac:spMkLst>
            <pc:docMk/>
            <pc:sldMk cId="1462032062" sldId="274"/>
            <ac:spMk id="21" creationId="{9DAE9059-5BC0-4B75-B536-54BFB08FFE22}"/>
          </ac:spMkLst>
        </pc:spChg>
        <pc:spChg chg="add del">
          <ac:chgData name="Zain Ishfaq" userId="9fa29112-e6e5-4df5-aec3-5cac9812bbe5" providerId="ADAL" clId="{EFA3E8A5-14D7-4F02-A209-0435AA3ADB48}" dt="2024-04-15T14:04:14.842" v="2213" actId="26606"/>
          <ac:spMkLst>
            <pc:docMk/>
            <pc:sldMk cId="1462032062" sldId="274"/>
            <ac:spMk id="22" creationId="{F17EE558-8341-47F3-B29A-14E701B362B4}"/>
          </ac:spMkLst>
        </pc:spChg>
        <pc:spChg chg="add del">
          <ac:chgData name="Zain Ishfaq" userId="9fa29112-e6e5-4df5-aec3-5cac9812bbe5" providerId="ADAL" clId="{EFA3E8A5-14D7-4F02-A209-0435AA3ADB48}" dt="2024-04-15T14:06:10.681" v="2226" actId="26606"/>
          <ac:spMkLst>
            <pc:docMk/>
            <pc:sldMk cId="1462032062" sldId="274"/>
            <ac:spMk id="25" creationId="{C0763A76-9F1C-4FC5-82B7-DD475DA461B2}"/>
          </ac:spMkLst>
        </pc:spChg>
        <pc:spChg chg="add del">
          <ac:chgData name="Zain Ishfaq" userId="9fa29112-e6e5-4df5-aec3-5cac9812bbe5" providerId="ADAL" clId="{EFA3E8A5-14D7-4F02-A209-0435AA3ADB48}" dt="2024-04-15T14:04:27.792" v="2215" actId="26606"/>
          <ac:spMkLst>
            <pc:docMk/>
            <pc:sldMk cId="1462032062" sldId="274"/>
            <ac:spMk id="26" creationId="{A7AE9375-4664-4DB2-922D-2782A6E439AC}"/>
          </ac:spMkLst>
        </pc:spChg>
        <pc:spChg chg="add del">
          <ac:chgData name="Zain Ishfaq" userId="9fa29112-e6e5-4df5-aec3-5cac9812bbe5" providerId="ADAL" clId="{EFA3E8A5-14D7-4F02-A209-0435AA3ADB48}" dt="2024-04-15T14:04:27.792" v="2215" actId="26606"/>
          <ac:spMkLst>
            <pc:docMk/>
            <pc:sldMk cId="1462032062" sldId="274"/>
            <ac:spMk id="28" creationId="{9DD005C1-8C51-42D6-9BEE-B9B83849743D}"/>
          </ac:spMkLst>
        </pc:spChg>
        <pc:spChg chg="add del">
          <ac:chgData name="Zain Ishfaq" userId="9fa29112-e6e5-4df5-aec3-5cac9812bbe5" providerId="ADAL" clId="{EFA3E8A5-14D7-4F02-A209-0435AA3ADB48}" dt="2024-04-15T14:06:10.681" v="2226" actId="26606"/>
          <ac:spMkLst>
            <pc:docMk/>
            <pc:sldMk cId="1462032062" sldId="274"/>
            <ac:spMk id="29" creationId="{E81BF4F6-F2CF-4984-9D14-D6966D92F99F}"/>
          </ac:spMkLst>
        </pc:spChg>
        <pc:spChg chg="add del">
          <ac:chgData name="Zain Ishfaq" userId="9fa29112-e6e5-4df5-aec3-5cac9812bbe5" providerId="ADAL" clId="{EFA3E8A5-14D7-4F02-A209-0435AA3ADB48}" dt="2024-04-15T14:04:36.105" v="2217" actId="26606"/>
          <ac:spMkLst>
            <pc:docMk/>
            <pc:sldMk cId="1462032062" sldId="274"/>
            <ac:spMk id="30" creationId="{44D65982-4F00-4330-8DAA-DE6A9E4D6D23}"/>
          </ac:spMkLst>
        </pc:spChg>
        <pc:spChg chg="add del">
          <ac:chgData name="Zain Ishfaq" userId="9fa29112-e6e5-4df5-aec3-5cac9812bbe5" providerId="ADAL" clId="{EFA3E8A5-14D7-4F02-A209-0435AA3ADB48}" dt="2024-04-15T14:04:36.105" v="2217" actId="26606"/>
          <ac:spMkLst>
            <pc:docMk/>
            <pc:sldMk cId="1462032062" sldId="274"/>
            <ac:spMk id="31" creationId="{009115B9-5BFD-478D-9C87-29ADB3AF1721}"/>
          </ac:spMkLst>
        </pc:spChg>
        <pc:spChg chg="add del">
          <ac:chgData name="Zain Ishfaq" userId="9fa29112-e6e5-4df5-aec3-5cac9812bbe5" providerId="ADAL" clId="{EFA3E8A5-14D7-4F02-A209-0435AA3ADB48}" dt="2024-04-15T14:06:11.949" v="2228" actId="26606"/>
          <ac:spMkLst>
            <pc:docMk/>
            <pc:sldMk cId="1462032062" sldId="274"/>
            <ac:spMk id="33" creationId="{9F7D5CDA-D291-4307-BF55-1381FED29634}"/>
          </ac:spMkLst>
        </pc:spChg>
        <pc:spChg chg="add del">
          <ac:chgData name="Zain Ishfaq" userId="9fa29112-e6e5-4df5-aec3-5cac9812bbe5" providerId="ADAL" clId="{EFA3E8A5-14D7-4F02-A209-0435AA3ADB48}" dt="2024-04-15T14:06:14.850" v="2230" actId="26606"/>
          <ac:spMkLst>
            <pc:docMk/>
            <pc:sldMk cId="1462032062" sldId="274"/>
            <ac:spMk id="35" creationId="{C0763A76-9F1C-4FC5-82B7-DD475DA461B2}"/>
          </ac:spMkLst>
        </pc:spChg>
        <pc:spChg chg="add del">
          <ac:chgData name="Zain Ishfaq" userId="9fa29112-e6e5-4df5-aec3-5cac9812bbe5" providerId="ADAL" clId="{EFA3E8A5-14D7-4F02-A209-0435AA3ADB48}" dt="2024-04-15T14:06:14.850" v="2230" actId="26606"/>
          <ac:spMkLst>
            <pc:docMk/>
            <pc:sldMk cId="1462032062" sldId="274"/>
            <ac:spMk id="36" creationId="{E81BF4F6-F2CF-4984-9D14-D6966D92F99F}"/>
          </ac:spMkLst>
        </pc:spChg>
        <pc:spChg chg="add del">
          <ac:chgData name="Zain Ishfaq" userId="9fa29112-e6e5-4df5-aec3-5cac9812bbe5" providerId="ADAL" clId="{EFA3E8A5-14D7-4F02-A209-0435AA3ADB48}" dt="2024-04-15T14:05:24.230" v="2219" actId="26606"/>
          <ac:spMkLst>
            <pc:docMk/>
            <pc:sldMk cId="1462032062" sldId="274"/>
            <ac:spMk id="38" creationId="{375B19E4-0108-41C4-8DB1-11BAE0B49D9B}"/>
          </ac:spMkLst>
        </pc:spChg>
        <pc:spChg chg="add del">
          <ac:chgData name="Zain Ishfaq" userId="9fa29112-e6e5-4df5-aec3-5cac9812bbe5" providerId="ADAL" clId="{EFA3E8A5-14D7-4F02-A209-0435AA3ADB48}" dt="2024-04-15T14:05:24.230" v="2219" actId="26606"/>
          <ac:spMkLst>
            <pc:docMk/>
            <pc:sldMk cId="1462032062" sldId="274"/>
            <ac:spMk id="41" creationId="{9DD005C1-8C51-42D6-9BEE-B9B83849743D}"/>
          </ac:spMkLst>
        </pc:spChg>
        <pc:spChg chg="add del">
          <ac:chgData name="Zain Ishfaq" userId="9fa29112-e6e5-4df5-aec3-5cac9812bbe5" providerId="ADAL" clId="{EFA3E8A5-14D7-4F02-A209-0435AA3ADB48}" dt="2024-04-15T14:06:24.182" v="2233" actId="26606"/>
          <ac:spMkLst>
            <pc:docMk/>
            <pc:sldMk cId="1462032062" sldId="274"/>
            <ac:spMk id="42" creationId="{E8A8EAB8-D2FF-444D-B34B-7D32F106AD0E}"/>
          </ac:spMkLst>
        </pc:spChg>
        <pc:spChg chg="add">
          <ac:chgData name="Zain Ishfaq" userId="9fa29112-e6e5-4df5-aec3-5cac9812bbe5" providerId="ADAL" clId="{EFA3E8A5-14D7-4F02-A209-0435AA3ADB48}" dt="2024-04-15T14:06:24.182" v="2233" actId="26606"/>
          <ac:spMkLst>
            <pc:docMk/>
            <pc:sldMk cId="1462032062" sldId="274"/>
            <ac:spMk id="49" creationId="{B250C39F-3F6C-4D53-86D2-7BC6B2FF609C}"/>
          </ac:spMkLst>
        </pc:spChg>
        <pc:spChg chg="add">
          <ac:chgData name="Zain Ishfaq" userId="9fa29112-e6e5-4df5-aec3-5cac9812bbe5" providerId="ADAL" clId="{EFA3E8A5-14D7-4F02-A209-0435AA3ADB48}" dt="2024-04-15T14:06:24.182" v="2233" actId="26606"/>
          <ac:spMkLst>
            <pc:docMk/>
            <pc:sldMk cId="1462032062" sldId="274"/>
            <ac:spMk id="51" creationId="{70A48D59-8581-41F7-B529-F4617FE07A9A}"/>
          </ac:spMkLst>
        </pc:spChg>
        <pc:spChg chg="add">
          <ac:chgData name="Zain Ishfaq" userId="9fa29112-e6e5-4df5-aec3-5cac9812bbe5" providerId="ADAL" clId="{EFA3E8A5-14D7-4F02-A209-0435AA3ADB48}" dt="2024-04-15T14:06:24.182" v="2233" actId="26606"/>
          <ac:spMkLst>
            <pc:docMk/>
            <pc:sldMk cId="1462032062" sldId="274"/>
            <ac:spMk id="53" creationId="{9DD005C1-8C51-42D6-9BEE-B9B83849743D}"/>
          </ac:spMkLst>
        </pc:spChg>
        <pc:grpChg chg="add del">
          <ac:chgData name="Zain Ishfaq" userId="9fa29112-e6e5-4df5-aec3-5cac9812bbe5" providerId="ADAL" clId="{EFA3E8A5-14D7-4F02-A209-0435AA3ADB48}" dt="2024-04-15T14:04:36.105" v="2217" actId="26606"/>
          <ac:grpSpMkLst>
            <pc:docMk/>
            <pc:sldMk cId="1462032062" sldId="274"/>
            <ac:grpSpMk id="16" creationId="{43F5E015-E085-4624-B431-B42414448684}"/>
          </ac:grpSpMkLst>
        </pc:grpChg>
        <pc:grpChg chg="add del">
          <ac:chgData name="Zain Ishfaq" userId="9fa29112-e6e5-4df5-aec3-5cac9812bbe5" providerId="ADAL" clId="{EFA3E8A5-14D7-4F02-A209-0435AA3ADB48}" dt="2024-04-15T14:04:14.842" v="2213" actId="26606"/>
          <ac:grpSpMkLst>
            <pc:docMk/>
            <pc:sldMk cId="1462032062" sldId="274"/>
            <ac:grpSpMk id="24" creationId="{73FC59CD-C9DA-4650-8128-10CD2396E33D}"/>
          </ac:grpSpMkLst>
        </pc:grpChg>
        <pc:grpChg chg="add del">
          <ac:chgData name="Zain Ishfaq" userId="9fa29112-e6e5-4df5-aec3-5cac9812bbe5" providerId="ADAL" clId="{EFA3E8A5-14D7-4F02-A209-0435AA3ADB48}" dt="2024-04-15T14:04:36.105" v="2217" actId="26606"/>
          <ac:grpSpMkLst>
            <pc:docMk/>
            <pc:sldMk cId="1462032062" sldId="274"/>
            <ac:grpSpMk id="32" creationId="{8D57F946-2E03-4DE1-91F8-25BEDC663563}"/>
          </ac:grpSpMkLst>
        </pc:grpChg>
        <pc:picChg chg="add del">
          <ac:chgData name="Zain Ishfaq" userId="9fa29112-e6e5-4df5-aec3-5cac9812bbe5" providerId="ADAL" clId="{EFA3E8A5-14D7-4F02-A209-0435AA3ADB48}" dt="2024-04-15T14:03:54.008" v="2207" actId="26606"/>
          <ac:picMkLst>
            <pc:docMk/>
            <pc:sldMk cId="1462032062" sldId="274"/>
            <ac:picMk id="6" creationId="{D9321D87-96F8-5AA7-4EA5-586B1699C160}"/>
          </ac:picMkLst>
        </pc:picChg>
        <pc:picChg chg="add del">
          <ac:chgData name="Zain Ishfaq" userId="9fa29112-e6e5-4df5-aec3-5cac9812bbe5" providerId="ADAL" clId="{EFA3E8A5-14D7-4F02-A209-0435AA3ADB48}" dt="2024-04-15T14:03:58.651" v="2209" actId="26606"/>
          <ac:picMkLst>
            <pc:docMk/>
            <pc:sldMk cId="1462032062" sldId="274"/>
            <ac:picMk id="13" creationId="{DF692324-CC3A-E197-4A40-2A2C25EB7F25}"/>
          </ac:picMkLst>
        </pc:picChg>
        <pc:picChg chg="add mod">
          <ac:chgData name="Zain Ishfaq" userId="9fa29112-e6e5-4df5-aec3-5cac9812bbe5" providerId="ADAL" clId="{EFA3E8A5-14D7-4F02-A209-0435AA3ADB48}" dt="2024-04-15T14:06:24.182" v="2233" actId="26606"/>
          <ac:picMkLst>
            <pc:docMk/>
            <pc:sldMk cId="1462032062" sldId="274"/>
            <ac:picMk id="15" creationId="{85681EB3-F856-EB92-32FD-320852615FAD}"/>
          </ac:picMkLst>
        </pc:picChg>
        <pc:picChg chg="add del">
          <ac:chgData name="Zain Ishfaq" userId="9fa29112-e6e5-4df5-aec3-5cac9812bbe5" providerId="ADAL" clId="{EFA3E8A5-14D7-4F02-A209-0435AA3ADB48}" dt="2024-04-15T14:04:14.842" v="2213" actId="26606"/>
          <ac:picMkLst>
            <pc:docMk/>
            <pc:sldMk cId="1462032062" sldId="274"/>
            <ac:picMk id="23" creationId="{8FAAD255-CD35-AAFF-B1DE-B779A223D188}"/>
          </ac:picMkLst>
        </pc:picChg>
        <pc:picChg chg="add del">
          <ac:chgData name="Zain Ishfaq" userId="9fa29112-e6e5-4df5-aec3-5cac9812bbe5" providerId="ADAL" clId="{EFA3E8A5-14D7-4F02-A209-0435AA3ADB48}" dt="2024-04-15T14:05:24.230" v="2219" actId="26606"/>
          <ac:picMkLst>
            <pc:docMk/>
            <pc:sldMk cId="1462032062" sldId="274"/>
            <ac:picMk id="39" creationId="{429E5810-43A8-4004-0758-4F3B7F44987D}"/>
          </ac:picMkLst>
        </pc:picChg>
        <pc:cxnChg chg="add del">
          <ac:chgData name="Zain Ishfaq" userId="9fa29112-e6e5-4df5-aec3-5cac9812bbe5" providerId="ADAL" clId="{EFA3E8A5-14D7-4F02-A209-0435AA3ADB48}" dt="2024-04-15T14:04:27.792" v="2215" actId="26606"/>
          <ac:cxnSpMkLst>
            <pc:docMk/>
            <pc:sldMk cId="1462032062" sldId="274"/>
            <ac:cxnSpMk id="27" creationId="{EE504C98-6397-41C1-A8D8-2D9C4ED307E0}"/>
          </ac:cxnSpMkLst>
        </pc:cxnChg>
        <pc:cxnChg chg="add del">
          <ac:chgData name="Zain Ishfaq" userId="9fa29112-e6e5-4df5-aec3-5cac9812bbe5" providerId="ADAL" clId="{EFA3E8A5-14D7-4F02-A209-0435AA3ADB48}" dt="2024-04-15T14:05:24.230" v="2219" actId="26606"/>
          <ac:cxnSpMkLst>
            <pc:docMk/>
            <pc:sldMk cId="1462032062" sldId="274"/>
            <ac:cxnSpMk id="40" creationId="{EE504C98-6397-41C1-A8D8-2D9C4ED307E0}"/>
          </ac:cxnSpMkLst>
        </pc:cxnChg>
        <pc:cxnChg chg="add del">
          <ac:chgData name="Zain Ishfaq" userId="9fa29112-e6e5-4df5-aec3-5cac9812bbe5" providerId="ADAL" clId="{EFA3E8A5-14D7-4F02-A209-0435AA3ADB48}" dt="2024-04-15T14:06:24.182" v="2233" actId="26606"/>
          <ac:cxnSpMkLst>
            <pc:docMk/>
            <pc:sldMk cId="1462032062" sldId="274"/>
            <ac:cxnSpMk id="43" creationId="{EEA38897-7BA3-4408-8083-3235339C4A60}"/>
          </ac:cxnSpMkLst>
        </pc:cxnChg>
        <pc:cxnChg chg="add del">
          <ac:chgData name="Zain Ishfaq" userId="9fa29112-e6e5-4df5-aec3-5cac9812bbe5" providerId="ADAL" clId="{EFA3E8A5-14D7-4F02-A209-0435AA3ADB48}" dt="2024-04-15T14:06:24.182" v="2233" actId="26606"/>
          <ac:cxnSpMkLst>
            <pc:docMk/>
            <pc:sldMk cId="1462032062" sldId="274"/>
            <ac:cxnSpMk id="44" creationId="{F11AD06B-AB20-4097-8606-5DA00DBACE88}"/>
          </ac:cxnSpMkLst>
        </pc:cxnChg>
      </pc:sldChg>
      <pc:sldChg chg="addSp delSp modSp mod modTransition addAnim delAnim modAnim">
        <pc:chgData name="Zain Ishfaq" userId="9fa29112-e6e5-4df5-aec3-5cac9812bbe5" providerId="ADAL" clId="{EFA3E8A5-14D7-4F02-A209-0435AA3ADB48}" dt="2024-04-24T08:46:33.397" v="7405" actId="20577"/>
        <pc:sldMkLst>
          <pc:docMk/>
          <pc:sldMk cId="2968806267" sldId="275"/>
        </pc:sldMkLst>
        <pc:spChg chg="add mod">
          <ac:chgData name="Zain Ishfaq" userId="9fa29112-e6e5-4df5-aec3-5cac9812bbe5" providerId="ADAL" clId="{EFA3E8A5-14D7-4F02-A209-0435AA3ADB48}" dt="2024-04-18T14:46:11.734" v="7199" actId="14100"/>
          <ac:spMkLst>
            <pc:docMk/>
            <pc:sldMk cId="2968806267" sldId="275"/>
            <ac:spMk id="2" creationId="{52323CE8-81B6-9BD1-04C5-A30B47B57638}"/>
          </ac:spMkLst>
        </pc:spChg>
        <pc:spChg chg="add del mod">
          <ac:chgData name="Zain Ishfaq" userId="9fa29112-e6e5-4df5-aec3-5cac9812bbe5" providerId="ADAL" clId="{EFA3E8A5-14D7-4F02-A209-0435AA3ADB48}" dt="2024-04-15T14:22:46.136" v="2594" actId="478"/>
          <ac:spMkLst>
            <pc:docMk/>
            <pc:sldMk cId="2968806267" sldId="275"/>
            <ac:spMk id="3" creationId="{96BDB719-A032-B6BD-1883-9225BF69C3C6}"/>
          </ac:spMkLst>
        </pc:spChg>
        <pc:spChg chg="add mod">
          <ac:chgData name="Zain Ishfaq" userId="9fa29112-e6e5-4df5-aec3-5cac9812bbe5" providerId="ADAL" clId="{EFA3E8A5-14D7-4F02-A209-0435AA3ADB48}" dt="2024-04-24T07:38:24.151" v="7319" actId="14100"/>
          <ac:spMkLst>
            <pc:docMk/>
            <pc:sldMk cId="2968806267" sldId="275"/>
            <ac:spMk id="3" creationId="{A9596266-882D-8BD6-7068-DAA9D7E2D7F5}"/>
          </ac:spMkLst>
        </pc:spChg>
        <pc:spChg chg="add mod">
          <ac:chgData name="Zain Ishfaq" userId="9fa29112-e6e5-4df5-aec3-5cac9812bbe5" providerId="ADAL" clId="{EFA3E8A5-14D7-4F02-A209-0435AA3ADB48}" dt="2024-04-15T14:30:39.084" v="2685" actId="20577"/>
          <ac:spMkLst>
            <pc:docMk/>
            <pc:sldMk cId="2968806267" sldId="275"/>
            <ac:spMk id="4" creationId="{FC79A9DF-E2E4-3C37-0F1C-434095979ED4}"/>
          </ac:spMkLst>
        </pc:spChg>
        <pc:spChg chg="mod">
          <ac:chgData name="Zain Ishfaq" userId="9fa29112-e6e5-4df5-aec3-5cac9812bbe5" providerId="ADAL" clId="{EFA3E8A5-14D7-4F02-A209-0435AA3ADB48}" dt="2024-04-17T08:37:37.316" v="3432" actId="208"/>
          <ac:spMkLst>
            <pc:docMk/>
            <pc:sldMk cId="2968806267" sldId="275"/>
            <ac:spMk id="5" creationId="{78CEF949-430B-CA01-DF25-5FBB6E9E496E}"/>
          </ac:spMkLst>
        </pc:spChg>
        <pc:spChg chg="mod">
          <ac:chgData name="Zain Ishfaq" userId="9fa29112-e6e5-4df5-aec3-5cac9812bbe5" providerId="ADAL" clId="{EFA3E8A5-14D7-4F02-A209-0435AA3ADB48}" dt="2024-04-15T14:40:00.661" v="3000" actId="14100"/>
          <ac:spMkLst>
            <pc:docMk/>
            <pc:sldMk cId="2968806267" sldId="275"/>
            <ac:spMk id="6" creationId="{72EA17F2-3E5C-A291-512C-29A71507255C}"/>
          </ac:spMkLst>
        </pc:spChg>
        <pc:spChg chg="mod">
          <ac:chgData name="Zain Ishfaq" userId="9fa29112-e6e5-4df5-aec3-5cac9812bbe5" providerId="ADAL" clId="{EFA3E8A5-14D7-4F02-A209-0435AA3ADB48}" dt="2024-04-16T06:49:12.687" v="3328" actId="6549"/>
          <ac:spMkLst>
            <pc:docMk/>
            <pc:sldMk cId="2968806267" sldId="275"/>
            <ac:spMk id="7" creationId="{6E5464D5-2D02-5653-5018-A6BB71A8527D}"/>
          </ac:spMkLst>
        </pc:spChg>
        <pc:spChg chg="mod">
          <ac:chgData name="Zain Ishfaq" userId="9fa29112-e6e5-4df5-aec3-5cac9812bbe5" providerId="ADAL" clId="{EFA3E8A5-14D7-4F02-A209-0435AA3ADB48}" dt="2024-04-15T14:40:00.661" v="3000" actId="14100"/>
          <ac:spMkLst>
            <pc:docMk/>
            <pc:sldMk cId="2968806267" sldId="275"/>
            <ac:spMk id="8" creationId="{E71628CD-53B8-5B3E-E085-AC402DDFD682}"/>
          </ac:spMkLst>
        </pc:spChg>
        <pc:spChg chg="mod">
          <ac:chgData name="Zain Ishfaq" userId="9fa29112-e6e5-4df5-aec3-5cac9812bbe5" providerId="ADAL" clId="{EFA3E8A5-14D7-4F02-A209-0435AA3ADB48}" dt="2024-04-16T08:18:47.013" v="3355" actId="6549"/>
          <ac:spMkLst>
            <pc:docMk/>
            <pc:sldMk cId="2968806267" sldId="275"/>
            <ac:spMk id="9" creationId="{2E4CF889-0B62-C856-A967-F0D1CDC98578}"/>
          </ac:spMkLst>
        </pc:spChg>
        <pc:spChg chg="mod">
          <ac:chgData name="Zain Ishfaq" userId="9fa29112-e6e5-4df5-aec3-5cac9812bbe5" providerId="ADAL" clId="{EFA3E8A5-14D7-4F02-A209-0435AA3ADB48}" dt="2024-04-15T14:40:47.700" v="3006" actId="1076"/>
          <ac:spMkLst>
            <pc:docMk/>
            <pc:sldMk cId="2968806267" sldId="275"/>
            <ac:spMk id="10" creationId="{5841770A-66A2-E1E3-7760-A9940786EF9D}"/>
          </ac:spMkLst>
        </pc:spChg>
        <pc:spChg chg="add mod">
          <ac:chgData name="Zain Ishfaq" userId="9fa29112-e6e5-4df5-aec3-5cac9812bbe5" providerId="ADAL" clId="{EFA3E8A5-14D7-4F02-A209-0435AA3ADB48}" dt="2024-04-18T08:51:39.097" v="4263" actId="1076"/>
          <ac:spMkLst>
            <pc:docMk/>
            <pc:sldMk cId="2968806267" sldId="275"/>
            <ac:spMk id="11" creationId="{240C9FF7-4835-80A7-F71A-0E4178A11F81}"/>
          </ac:spMkLst>
        </pc:spChg>
        <pc:spChg chg="add del">
          <ac:chgData name="Zain Ishfaq" userId="9fa29112-e6e5-4df5-aec3-5cac9812bbe5" providerId="ADAL" clId="{EFA3E8A5-14D7-4F02-A209-0435AA3ADB48}" dt="2024-04-15T14:13:48.250" v="2425" actId="478"/>
          <ac:spMkLst>
            <pc:docMk/>
            <pc:sldMk cId="2968806267" sldId="275"/>
            <ac:spMk id="11" creationId="{66E85E96-EAD1-2760-4345-FD55FA9D88F7}"/>
          </ac:spMkLst>
        </pc:spChg>
        <pc:spChg chg="add mod">
          <ac:chgData name="Zain Ishfaq" userId="9fa29112-e6e5-4df5-aec3-5cac9812bbe5" providerId="ADAL" clId="{EFA3E8A5-14D7-4F02-A209-0435AA3ADB48}" dt="2024-04-18T13:07:18.852" v="7090" actId="1076"/>
          <ac:spMkLst>
            <pc:docMk/>
            <pc:sldMk cId="2968806267" sldId="275"/>
            <ac:spMk id="12" creationId="{F3F9FD13-B20A-1ED7-F89A-42890E6CB055}"/>
          </ac:spMkLst>
        </pc:spChg>
        <pc:spChg chg="mod">
          <ac:chgData name="Zain Ishfaq" userId="9fa29112-e6e5-4df5-aec3-5cac9812bbe5" providerId="ADAL" clId="{EFA3E8A5-14D7-4F02-A209-0435AA3ADB48}" dt="2024-04-16T08:20:09.570" v="3362" actId="1076"/>
          <ac:spMkLst>
            <pc:docMk/>
            <pc:sldMk cId="2968806267" sldId="275"/>
            <ac:spMk id="13" creationId="{103C1CB0-03E9-F1E4-88EA-658D7A82421F}"/>
          </ac:spMkLst>
        </pc:spChg>
        <pc:spChg chg="mod">
          <ac:chgData name="Zain Ishfaq" userId="9fa29112-e6e5-4df5-aec3-5cac9812bbe5" providerId="ADAL" clId="{EFA3E8A5-14D7-4F02-A209-0435AA3ADB48}" dt="2024-04-15T14:39:46.335" v="2995" actId="14100"/>
          <ac:spMkLst>
            <pc:docMk/>
            <pc:sldMk cId="2968806267" sldId="275"/>
            <ac:spMk id="14" creationId="{E1C631F8-E218-B3D1-D99B-07FA6D10D14B}"/>
          </ac:spMkLst>
        </pc:spChg>
        <pc:spChg chg="mod">
          <ac:chgData name="Zain Ishfaq" userId="9fa29112-e6e5-4df5-aec3-5cac9812bbe5" providerId="ADAL" clId="{EFA3E8A5-14D7-4F02-A209-0435AA3ADB48}" dt="2024-04-16T08:21:57.061" v="3388" actId="6549"/>
          <ac:spMkLst>
            <pc:docMk/>
            <pc:sldMk cId="2968806267" sldId="275"/>
            <ac:spMk id="15" creationId="{766E15D6-25C6-8FA3-FE51-E04EE5CC7B03}"/>
          </ac:spMkLst>
        </pc:spChg>
        <pc:spChg chg="mod">
          <ac:chgData name="Zain Ishfaq" userId="9fa29112-e6e5-4df5-aec3-5cac9812bbe5" providerId="ADAL" clId="{EFA3E8A5-14D7-4F02-A209-0435AA3ADB48}" dt="2024-04-15T14:39:46.335" v="2995" actId="14100"/>
          <ac:spMkLst>
            <pc:docMk/>
            <pc:sldMk cId="2968806267" sldId="275"/>
            <ac:spMk id="16" creationId="{4D8A01CD-7716-E640-4D39-C8EC36A1DD91}"/>
          </ac:spMkLst>
        </pc:spChg>
        <pc:spChg chg="add mod">
          <ac:chgData name="Zain Ishfaq" userId="9fa29112-e6e5-4df5-aec3-5cac9812bbe5" providerId="ADAL" clId="{EFA3E8A5-14D7-4F02-A209-0435AA3ADB48}" dt="2024-04-18T08:51:39.097" v="4263" actId="1076"/>
          <ac:spMkLst>
            <pc:docMk/>
            <pc:sldMk cId="2968806267" sldId="275"/>
            <ac:spMk id="17" creationId="{AAC8A2E2-C55D-6B7C-E3B7-FB0E8DEE8A96}"/>
          </ac:spMkLst>
        </pc:spChg>
        <pc:spChg chg="del mod">
          <ac:chgData name="Zain Ishfaq" userId="9fa29112-e6e5-4df5-aec3-5cac9812bbe5" providerId="ADAL" clId="{EFA3E8A5-14D7-4F02-A209-0435AA3ADB48}" dt="2024-04-15T14:36:27.391" v="2917" actId="478"/>
          <ac:spMkLst>
            <pc:docMk/>
            <pc:sldMk cId="2968806267" sldId="275"/>
            <ac:spMk id="17" creationId="{F71F9212-D384-3F05-C562-E928313F3357}"/>
          </ac:spMkLst>
        </pc:spChg>
        <pc:spChg chg="add mod">
          <ac:chgData name="Zain Ishfaq" userId="9fa29112-e6e5-4df5-aec3-5cac9812bbe5" providerId="ADAL" clId="{EFA3E8A5-14D7-4F02-A209-0435AA3ADB48}" dt="2024-04-18T08:51:42.785" v="4264" actId="1076"/>
          <ac:spMkLst>
            <pc:docMk/>
            <pc:sldMk cId="2968806267" sldId="275"/>
            <ac:spMk id="18" creationId="{46715703-63F5-F782-B1F7-001E6B82E396}"/>
          </ac:spMkLst>
        </pc:spChg>
        <pc:spChg chg="del mod">
          <ac:chgData name="Zain Ishfaq" userId="9fa29112-e6e5-4df5-aec3-5cac9812bbe5" providerId="ADAL" clId="{EFA3E8A5-14D7-4F02-A209-0435AA3ADB48}" dt="2024-04-15T14:36:27.391" v="2917" actId="478"/>
          <ac:spMkLst>
            <pc:docMk/>
            <pc:sldMk cId="2968806267" sldId="275"/>
            <ac:spMk id="18" creationId="{9AC48D39-D7EA-F882-9108-913A88BB66CF}"/>
          </ac:spMkLst>
        </pc:spChg>
        <pc:spChg chg="add del mod">
          <ac:chgData name="Zain Ishfaq" userId="9fa29112-e6e5-4df5-aec3-5cac9812bbe5" providerId="ADAL" clId="{EFA3E8A5-14D7-4F02-A209-0435AA3ADB48}" dt="2024-04-15T14:36:27.391" v="2917" actId="478"/>
          <ac:spMkLst>
            <pc:docMk/>
            <pc:sldMk cId="2968806267" sldId="275"/>
            <ac:spMk id="19" creationId="{5F0E3337-1886-D7DB-985C-B226158DF960}"/>
          </ac:spMkLst>
        </pc:spChg>
        <pc:spChg chg="add mod">
          <ac:chgData name="Zain Ishfaq" userId="9fa29112-e6e5-4df5-aec3-5cac9812bbe5" providerId="ADAL" clId="{EFA3E8A5-14D7-4F02-A209-0435AA3ADB48}" dt="2024-04-24T07:38:24.151" v="7319" actId="14100"/>
          <ac:spMkLst>
            <pc:docMk/>
            <pc:sldMk cId="2968806267" sldId="275"/>
            <ac:spMk id="19" creationId="{981E3245-850E-A762-96D5-B5C05D27AAFE}"/>
          </ac:spMkLst>
        </pc:spChg>
        <pc:spChg chg="add mod">
          <ac:chgData name="Zain Ishfaq" userId="9fa29112-e6e5-4df5-aec3-5cac9812bbe5" providerId="ADAL" clId="{EFA3E8A5-14D7-4F02-A209-0435AA3ADB48}" dt="2024-04-18T08:51:15.485" v="4258"/>
          <ac:spMkLst>
            <pc:docMk/>
            <pc:sldMk cId="2968806267" sldId="275"/>
            <ac:spMk id="19" creationId="{F8220E96-1762-7B93-1B10-3D365BB7DB0B}"/>
          </ac:spMkLst>
        </pc:spChg>
        <pc:spChg chg="add mod">
          <ac:chgData name="Zain Ishfaq" userId="9fa29112-e6e5-4df5-aec3-5cac9812bbe5" providerId="ADAL" clId="{EFA3E8A5-14D7-4F02-A209-0435AA3ADB48}" dt="2024-04-24T08:46:33.397" v="7405" actId="20577"/>
          <ac:spMkLst>
            <pc:docMk/>
            <pc:sldMk cId="2968806267" sldId="275"/>
            <ac:spMk id="20" creationId="{B2755317-57A8-9522-7E42-DA338AEC1502}"/>
          </ac:spMkLst>
        </pc:spChg>
        <pc:spChg chg="del mod">
          <ac:chgData name="Zain Ishfaq" userId="9fa29112-e6e5-4df5-aec3-5cac9812bbe5" providerId="ADAL" clId="{EFA3E8A5-14D7-4F02-A209-0435AA3ADB48}" dt="2024-04-15T14:36:27.391" v="2917" actId="478"/>
          <ac:spMkLst>
            <pc:docMk/>
            <pc:sldMk cId="2968806267" sldId="275"/>
            <ac:spMk id="20" creationId="{F97CB52C-FA98-231B-3138-7A09D45D6583}"/>
          </ac:spMkLst>
        </pc:spChg>
        <pc:spChg chg="add del">
          <ac:chgData name="Zain Ishfaq" userId="9fa29112-e6e5-4df5-aec3-5cac9812bbe5" providerId="ADAL" clId="{EFA3E8A5-14D7-4F02-A209-0435AA3ADB48}" dt="2024-04-18T13:06:19.022" v="7057" actId="478"/>
          <ac:spMkLst>
            <pc:docMk/>
            <pc:sldMk cId="2968806267" sldId="275"/>
            <ac:spMk id="21" creationId="{12008B17-5291-7037-D009-E43B8217B4A5}"/>
          </ac:spMkLst>
        </pc:spChg>
        <pc:spChg chg="add mod">
          <ac:chgData name="Zain Ishfaq" userId="9fa29112-e6e5-4df5-aec3-5cac9812bbe5" providerId="ADAL" clId="{EFA3E8A5-14D7-4F02-A209-0435AA3ADB48}" dt="2024-04-24T07:38:24.151" v="7319" actId="14100"/>
          <ac:spMkLst>
            <pc:docMk/>
            <pc:sldMk cId="2968806267" sldId="275"/>
            <ac:spMk id="21" creationId="{3AF94423-248E-AFC3-F743-87E027C4F78D}"/>
          </ac:spMkLst>
        </pc:spChg>
        <pc:spChg chg="del mod">
          <ac:chgData name="Zain Ishfaq" userId="9fa29112-e6e5-4df5-aec3-5cac9812bbe5" providerId="ADAL" clId="{EFA3E8A5-14D7-4F02-A209-0435AA3ADB48}" dt="2024-04-15T14:36:27.391" v="2917" actId="478"/>
          <ac:spMkLst>
            <pc:docMk/>
            <pc:sldMk cId="2968806267" sldId="275"/>
            <ac:spMk id="21" creationId="{F1ADB545-01FA-F476-707D-38E67D8C22E4}"/>
          </ac:spMkLst>
        </pc:spChg>
        <pc:spChg chg="del mod">
          <ac:chgData name="Zain Ishfaq" userId="9fa29112-e6e5-4df5-aec3-5cac9812bbe5" providerId="ADAL" clId="{EFA3E8A5-14D7-4F02-A209-0435AA3ADB48}" dt="2024-04-15T14:36:27.391" v="2917" actId="478"/>
          <ac:spMkLst>
            <pc:docMk/>
            <pc:sldMk cId="2968806267" sldId="275"/>
            <ac:spMk id="22" creationId="{2BE05C10-057D-EFCF-C683-F2CB57C8345E}"/>
          </ac:spMkLst>
        </pc:spChg>
        <pc:spChg chg="add del mod">
          <ac:chgData name="Zain Ishfaq" userId="9fa29112-e6e5-4df5-aec3-5cac9812bbe5" providerId="ADAL" clId="{EFA3E8A5-14D7-4F02-A209-0435AA3ADB48}" dt="2024-04-18T13:06:36.545" v="7073" actId="11529"/>
          <ac:spMkLst>
            <pc:docMk/>
            <pc:sldMk cId="2968806267" sldId="275"/>
            <ac:spMk id="22" creationId="{4207AC41-0DC2-B773-B27B-3BA0BAB64102}"/>
          </ac:spMkLst>
        </pc:spChg>
        <pc:spChg chg="add mod">
          <ac:chgData name="Zain Ishfaq" userId="9fa29112-e6e5-4df5-aec3-5cac9812bbe5" providerId="ADAL" clId="{EFA3E8A5-14D7-4F02-A209-0435AA3ADB48}" dt="2024-04-24T07:38:24.151" v="7319" actId="14100"/>
          <ac:spMkLst>
            <pc:docMk/>
            <pc:sldMk cId="2968806267" sldId="275"/>
            <ac:spMk id="22" creationId="{F38DC493-5304-1AC2-1C34-43521F00C938}"/>
          </ac:spMkLst>
        </pc:spChg>
        <pc:spChg chg="del mod">
          <ac:chgData name="Zain Ishfaq" userId="9fa29112-e6e5-4df5-aec3-5cac9812bbe5" providerId="ADAL" clId="{EFA3E8A5-14D7-4F02-A209-0435AA3ADB48}" dt="2024-04-15T14:36:27.391" v="2917" actId="478"/>
          <ac:spMkLst>
            <pc:docMk/>
            <pc:sldMk cId="2968806267" sldId="275"/>
            <ac:spMk id="23" creationId="{30A7E703-5732-63CD-E5CB-D5E2B27C57F9}"/>
          </ac:spMkLst>
        </pc:spChg>
        <pc:spChg chg="add mod">
          <ac:chgData name="Zain Ishfaq" userId="9fa29112-e6e5-4df5-aec3-5cac9812bbe5" providerId="ADAL" clId="{EFA3E8A5-14D7-4F02-A209-0435AA3ADB48}" dt="2024-04-24T07:38:24.151" v="7319" actId="14100"/>
          <ac:spMkLst>
            <pc:docMk/>
            <pc:sldMk cId="2968806267" sldId="275"/>
            <ac:spMk id="23" creationId="{59B41A59-A1F2-204D-EB86-C3B2E98E635C}"/>
          </ac:spMkLst>
        </pc:spChg>
        <pc:spChg chg="add del mod">
          <ac:chgData name="Zain Ishfaq" userId="9fa29112-e6e5-4df5-aec3-5cac9812bbe5" providerId="ADAL" clId="{EFA3E8A5-14D7-4F02-A209-0435AA3ADB48}" dt="2024-04-18T13:10:56.860" v="7105" actId="21"/>
          <ac:spMkLst>
            <pc:docMk/>
            <pc:sldMk cId="2968806267" sldId="275"/>
            <ac:spMk id="23" creationId="{CE8B6F00-07A6-045A-AD3B-9BF5BB5FFEE2}"/>
          </ac:spMkLst>
        </pc:spChg>
        <pc:spChg chg="add mod">
          <ac:chgData name="Zain Ishfaq" userId="9fa29112-e6e5-4df5-aec3-5cac9812bbe5" providerId="ADAL" clId="{EFA3E8A5-14D7-4F02-A209-0435AA3ADB48}" dt="2024-04-18T13:11:35.246" v="7108" actId="1076"/>
          <ac:spMkLst>
            <pc:docMk/>
            <pc:sldMk cId="2968806267" sldId="275"/>
            <ac:spMk id="24" creationId="{CE8B6F00-07A6-045A-AD3B-9BF5BB5FFEE2}"/>
          </ac:spMkLst>
        </pc:spChg>
        <pc:spChg chg="del mod">
          <ac:chgData name="Zain Ishfaq" userId="9fa29112-e6e5-4df5-aec3-5cac9812bbe5" providerId="ADAL" clId="{EFA3E8A5-14D7-4F02-A209-0435AA3ADB48}" dt="2024-04-15T14:36:27.391" v="2917" actId="478"/>
          <ac:spMkLst>
            <pc:docMk/>
            <pc:sldMk cId="2968806267" sldId="275"/>
            <ac:spMk id="24" creationId="{E0C8F352-7E24-DF9F-EB67-36CECC939E09}"/>
          </ac:spMkLst>
        </pc:spChg>
        <pc:spChg chg="add mod">
          <ac:chgData name="Zain Ishfaq" userId="9fa29112-e6e5-4df5-aec3-5cac9812bbe5" providerId="ADAL" clId="{EFA3E8A5-14D7-4F02-A209-0435AA3ADB48}" dt="2024-04-24T07:38:24.151" v="7319" actId="14100"/>
          <ac:spMkLst>
            <pc:docMk/>
            <pc:sldMk cId="2968806267" sldId="275"/>
            <ac:spMk id="25" creationId="{19E4FD36-D00A-D3DB-7EAB-43F642F014A0}"/>
          </ac:spMkLst>
        </pc:spChg>
        <pc:spChg chg="del mod">
          <ac:chgData name="Zain Ishfaq" userId="9fa29112-e6e5-4df5-aec3-5cac9812bbe5" providerId="ADAL" clId="{EFA3E8A5-14D7-4F02-A209-0435AA3ADB48}" dt="2024-04-15T14:36:27.391" v="2917" actId="478"/>
          <ac:spMkLst>
            <pc:docMk/>
            <pc:sldMk cId="2968806267" sldId="275"/>
            <ac:spMk id="25" creationId="{9BE013C1-0AE8-68AE-A64D-A0F2B5952F4E}"/>
          </ac:spMkLst>
        </pc:spChg>
        <pc:spChg chg="del mod">
          <ac:chgData name="Zain Ishfaq" userId="9fa29112-e6e5-4df5-aec3-5cac9812bbe5" providerId="ADAL" clId="{EFA3E8A5-14D7-4F02-A209-0435AA3ADB48}" dt="2024-04-15T14:36:27.391" v="2917" actId="478"/>
          <ac:spMkLst>
            <pc:docMk/>
            <pc:sldMk cId="2968806267" sldId="275"/>
            <ac:spMk id="26" creationId="{37E3403B-1ECB-7622-50BA-76DE1892E7F0}"/>
          </ac:spMkLst>
        </pc:spChg>
        <pc:spChg chg="add mod">
          <ac:chgData name="Zain Ishfaq" userId="9fa29112-e6e5-4df5-aec3-5cac9812bbe5" providerId="ADAL" clId="{EFA3E8A5-14D7-4F02-A209-0435AA3ADB48}" dt="2024-04-24T07:38:24.151" v="7319" actId="14100"/>
          <ac:spMkLst>
            <pc:docMk/>
            <pc:sldMk cId="2968806267" sldId="275"/>
            <ac:spMk id="26" creationId="{AA77D7E5-4A1D-FD8E-18F7-15934B59C557}"/>
          </ac:spMkLst>
        </pc:spChg>
        <pc:spChg chg="add mod">
          <ac:chgData name="Zain Ishfaq" userId="9fa29112-e6e5-4df5-aec3-5cac9812bbe5" providerId="ADAL" clId="{EFA3E8A5-14D7-4F02-A209-0435AA3ADB48}" dt="2024-04-16T08:23:41.976" v="3394" actId="1035"/>
          <ac:spMkLst>
            <pc:docMk/>
            <pc:sldMk cId="2968806267" sldId="275"/>
            <ac:spMk id="27" creationId="{FC3CE00A-ACA8-3E07-29B8-50FDEDB7FACD}"/>
          </ac:spMkLst>
        </pc:spChg>
        <pc:spChg chg="add mod">
          <ac:chgData name="Zain Ishfaq" userId="9fa29112-e6e5-4df5-aec3-5cac9812bbe5" providerId="ADAL" clId="{EFA3E8A5-14D7-4F02-A209-0435AA3ADB48}" dt="2024-04-24T07:44:13.177" v="7338" actId="14100"/>
          <ac:spMkLst>
            <pc:docMk/>
            <pc:sldMk cId="2968806267" sldId="275"/>
            <ac:spMk id="28" creationId="{433857DF-DA5B-EE72-BB61-D899084C077D}"/>
          </ac:spMkLst>
        </pc:spChg>
        <pc:spChg chg="del">
          <ac:chgData name="Zain Ishfaq" userId="9fa29112-e6e5-4df5-aec3-5cac9812bbe5" providerId="ADAL" clId="{EFA3E8A5-14D7-4F02-A209-0435AA3ADB48}" dt="2024-04-15T14:11:20.157" v="2365" actId="478"/>
          <ac:spMkLst>
            <pc:docMk/>
            <pc:sldMk cId="2968806267" sldId="275"/>
            <ac:spMk id="28" creationId="{75EA1811-0141-77E5-5A1F-E45C9FDD1697}"/>
          </ac:spMkLst>
        </pc:spChg>
        <pc:spChg chg="add mod">
          <ac:chgData name="Zain Ishfaq" userId="9fa29112-e6e5-4df5-aec3-5cac9812bbe5" providerId="ADAL" clId="{EFA3E8A5-14D7-4F02-A209-0435AA3ADB48}" dt="2024-04-15T14:50:10.123" v="3158" actId="20577"/>
          <ac:spMkLst>
            <pc:docMk/>
            <pc:sldMk cId="2968806267" sldId="275"/>
            <ac:spMk id="29" creationId="{D2F658FB-7375-2988-EE83-972DCF87CCB0}"/>
          </ac:spMkLst>
        </pc:spChg>
        <pc:spChg chg="add mod">
          <ac:chgData name="Zain Ishfaq" userId="9fa29112-e6e5-4df5-aec3-5cac9812bbe5" providerId="ADAL" clId="{EFA3E8A5-14D7-4F02-A209-0435AA3ADB48}" dt="2024-04-16T08:23:23.552" v="3390" actId="14100"/>
          <ac:spMkLst>
            <pc:docMk/>
            <pc:sldMk cId="2968806267" sldId="275"/>
            <ac:spMk id="30" creationId="{ECD8F5E5-47C6-9075-1B72-215726058B2C}"/>
          </ac:spMkLst>
        </pc:spChg>
        <pc:spChg chg="add mod">
          <ac:chgData name="Zain Ishfaq" userId="9fa29112-e6e5-4df5-aec3-5cac9812bbe5" providerId="ADAL" clId="{EFA3E8A5-14D7-4F02-A209-0435AA3ADB48}" dt="2024-04-15T14:50:05.661" v="3157" actId="6549"/>
          <ac:spMkLst>
            <pc:docMk/>
            <pc:sldMk cId="2968806267" sldId="275"/>
            <ac:spMk id="31" creationId="{3F016BEE-3F03-758B-5E6D-7C509EA0240F}"/>
          </ac:spMkLst>
        </pc:spChg>
        <pc:spChg chg="add mod">
          <ac:chgData name="Zain Ishfaq" userId="9fa29112-e6e5-4df5-aec3-5cac9812bbe5" providerId="ADAL" clId="{EFA3E8A5-14D7-4F02-A209-0435AA3ADB48}" dt="2024-04-16T08:23:23.552" v="3390" actId="14100"/>
          <ac:spMkLst>
            <pc:docMk/>
            <pc:sldMk cId="2968806267" sldId="275"/>
            <ac:spMk id="32" creationId="{1007456C-DBF8-8448-3E9B-2461F357CAFA}"/>
          </ac:spMkLst>
        </pc:spChg>
        <pc:spChg chg="add mod">
          <ac:chgData name="Zain Ishfaq" userId="9fa29112-e6e5-4df5-aec3-5cac9812bbe5" providerId="ADAL" clId="{EFA3E8A5-14D7-4F02-A209-0435AA3ADB48}" dt="2024-04-16T08:23:32.530" v="3392" actId="1035"/>
          <ac:spMkLst>
            <pc:docMk/>
            <pc:sldMk cId="2968806267" sldId="275"/>
            <ac:spMk id="33" creationId="{7970A865-24EB-2447-A36C-7F464F36ED76}"/>
          </ac:spMkLst>
        </pc:spChg>
        <pc:spChg chg="add mod">
          <ac:chgData name="Zain Ishfaq" userId="9fa29112-e6e5-4df5-aec3-5cac9812bbe5" providerId="ADAL" clId="{EFA3E8A5-14D7-4F02-A209-0435AA3ADB48}" dt="2024-04-16T08:23:32.530" v="3392" actId="1035"/>
          <ac:spMkLst>
            <pc:docMk/>
            <pc:sldMk cId="2968806267" sldId="275"/>
            <ac:spMk id="34" creationId="{E3A53C45-01DF-1A42-4011-47D086047293}"/>
          </ac:spMkLst>
        </pc:spChg>
        <pc:spChg chg="add mod">
          <ac:chgData name="Zain Ishfaq" userId="9fa29112-e6e5-4df5-aec3-5cac9812bbe5" providerId="ADAL" clId="{EFA3E8A5-14D7-4F02-A209-0435AA3ADB48}" dt="2024-04-15T14:53:05.915" v="3285" actId="20577"/>
          <ac:spMkLst>
            <pc:docMk/>
            <pc:sldMk cId="2968806267" sldId="275"/>
            <ac:spMk id="35" creationId="{5947799F-BA11-A7BB-A788-5870079F7F29}"/>
          </ac:spMkLst>
        </pc:spChg>
        <pc:spChg chg="add mod">
          <ac:chgData name="Zain Ishfaq" userId="9fa29112-e6e5-4df5-aec3-5cac9812bbe5" providerId="ADAL" clId="{EFA3E8A5-14D7-4F02-A209-0435AA3ADB48}" dt="2024-04-16T08:23:23.552" v="3390" actId="14100"/>
          <ac:spMkLst>
            <pc:docMk/>
            <pc:sldMk cId="2968806267" sldId="275"/>
            <ac:spMk id="36" creationId="{EC12FE73-A177-E14F-8B24-BDB54D8E1019}"/>
          </ac:spMkLst>
        </pc:spChg>
        <pc:spChg chg="add mod">
          <ac:chgData name="Zain Ishfaq" userId="9fa29112-e6e5-4df5-aec3-5cac9812bbe5" providerId="ADAL" clId="{EFA3E8A5-14D7-4F02-A209-0435AA3ADB48}" dt="2024-04-24T07:44:19.706" v="7339" actId="14100"/>
          <ac:spMkLst>
            <pc:docMk/>
            <pc:sldMk cId="2968806267" sldId="275"/>
            <ac:spMk id="37" creationId="{752BEDC9-5743-C0F3-FC5E-468BE22387F1}"/>
          </ac:spMkLst>
        </pc:spChg>
        <pc:spChg chg="add mod">
          <ac:chgData name="Zain Ishfaq" userId="9fa29112-e6e5-4df5-aec3-5cac9812bbe5" providerId="ADAL" clId="{EFA3E8A5-14D7-4F02-A209-0435AA3ADB48}" dt="2024-04-15T14:38:48.843" v="2984" actId="1076"/>
          <ac:spMkLst>
            <pc:docMk/>
            <pc:sldMk cId="2968806267" sldId="275"/>
            <ac:spMk id="37" creationId="{A7FE9C22-A371-78FD-DD9D-375D223E5459}"/>
          </ac:spMkLst>
        </pc:spChg>
        <pc:spChg chg="add mod">
          <ac:chgData name="Zain Ishfaq" userId="9fa29112-e6e5-4df5-aec3-5cac9812bbe5" providerId="ADAL" clId="{EFA3E8A5-14D7-4F02-A209-0435AA3ADB48}" dt="2024-04-24T07:44:28.692" v="7355" actId="1035"/>
          <ac:spMkLst>
            <pc:docMk/>
            <pc:sldMk cId="2968806267" sldId="275"/>
            <ac:spMk id="38" creationId="{50C001BF-2863-3BE1-2C5F-A8FF135B56DF}"/>
          </ac:spMkLst>
        </pc:spChg>
        <pc:spChg chg="add mod">
          <ac:chgData name="Zain Ishfaq" userId="9fa29112-e6e5-4df5-aec3-5cac9812bbe5" providerId="ADAL" clId="{EFA3E8A5-14D7-4F02-A209-0435AA3ADB48}" dt="2024-04-24T07:44:51.016" v="7369" actId="1035"/>
          <ac:spMkLst>
            <pc:docMk/>
            <pc:sldMk cId="2968806267" sldId="275"/>
            <ac:spMk id="39" creationId="{5BD0766C-9D55-9556-F8D8-3990B7ED2230}"/>
          </ac:spMkLst>
        </pc:spChg>
        <pc:spChg chg="add mod">
          <ac:chgData name="Zain Ishfaq" userId="9fa29112-e6e5-4df5-aec3-5cac9812bbe5" providerId="ADAL" clId="{EFA3E8A5-14D7-4F02-A209-0435AA3ADB48}" dt="2024-04-24T07:44:38.788" v="7364" actId="1035"/>
          <ac:spMkLst>
            <pc:docMk/>
            <pc:sldMk cId="2968806267" sldId="275"/>
            <ac:spMk id="40" creationId="{451A1DB5-1ADF-5A36-A7A9-555348DF3687}"/>
          </ac:spMkLst>
        </pc:spChg>
        <pc:spChg chg="add mod">
          <ac:chgData name="Zain Ishfaq" userId="9fa29112-e6e5-4df5-aec3-5cac9812bbe5" providerId="ADAL" clId="{EFA3E8A5-14D7-4F02-A209-0435AA3ADB48}" dt="2024-04-24T07:43:57.712" v="7337" actId="1036"/>
          <ac:spMkLst>
            <pc:docMk/>
            <pc:sldMk cId="2968806267" sldId="275"/>
            <ac:spMk id="41" creationId="{8395423B-3F29-43DE-47EF-9616926D7606}"/>
          </ac:spMkLst>
        </pc:spChg>
        <pc:spChg chg="add mod">
          <ac:chgData name="Zain Ishfaq" userId="9fa29112-e6e5-4df5-aec3-5cac9812bbe5" providerId="ADAL" clId="{EFA3E8A5-14D7-4F02-A209-0435AA3ADB48}" dt="2024-04-24T07:50:38.103" v="7393" actId="1036"/>
          <ac:spMkLst>
            <pc:docMk/>
            <pc:sldMk cId="2968806267" sldId="275"/>
            <ac:spMk id="42" creationId="{B0D1B1A9-B819-3C77-4783-903B212ADDE5}"/>
          </ac:spMkLst>
        </pc:spChg>
        <pc:graphicFrameChg chg="add del">
          <ac:chgData name="Zain Ishfaq" userId="9fa29112-e6e5-4df5-aec3-5cac9812bbe5" providerId="ADAL" clId="{EFA3E8A5-14D7-4F02-A209-0435AA3ADB48}" dt="2024-04-18T08:49:58.324" v="4241" actId="478"/>
          <ac:graphicFrameMkLst>
            <pc:docMk/>
            <pc:sldMk cId="2968806267" sldId="275"/>
            <ac:graphicFrameMk id="3" creationId="{345E2771-F11C-D0D2-152F-490448463073}"/>
          </ac:graphicFrameMkLst>
        </pc:graphicFrameChg>
      </pc:sldChg>
      <pc:sldChg chg="addSp delSp modSp new del mod ord">
        <pc:chgData name="Zain Ishfaq" userId="9fa29112-e6e5-4df5-aec3-5cac9812bbe5" providerId="ADAL" clId="{EFA3E8A5-14D7-4F02-A209-0435AA3ADB48}" dt="2024-04-18T07:52:55.700" v="3435" actId="47"/>
        <pc:sldMkLst>
          <pc:docMk/>
          <pc:sldMk cId="1865224180" sldId="276"/>
        </pc:sldMkLst>
        <pc:spChg chg="del mod">
          <ac:chgData name="Zain Ishfaq" userId="9fa29112-e6e5-4df5-aec3-5cac9812bbe5" providerId="ADAL" clId="{EFA3E8A5-14D7-4F02-A209-0435AA3ADB48}" dt="2024-04-18T07:47:53.840" v="3433" actId="478"/>
          <ac:spMkLst>
            <pc:docMk/>
            <pc:sldMk cId="1865224180" sldId="276"/>
            <ac:spMk id="2" creationId="{B264A342-94EC-64AB-E1D1-8897CAF2B724}"/>
          </ac:spMkLst>
        </pc:spChg>
        <pc:spChg chg="add del mod">
          <ac:chgData name="Zain Ishfaq" userId="9fa29112-e6e5-4df5-aec3-5cac9812bbe5" providerId="ADAL" clId="{EFA3E8A5-14D7-4F02-A209-0435AA3ADB48}" dt="2024-04-18T07:47:55.881" v="3434" actId="478"/>
          <ac:spMkLst>
            <pc:docMk/>
            <pc:sldMk cId="1865224180" sldId="276"/>
            <ac:spMk id="5" creationId="{C985E97E-CE1F-A833-7A46-F672441EDC9C}"/>
          </ac:spMkLst>
        </pc:spChg>
      </pc:sldChg>
      <pc:sldChg chg="new del ord">
        <pc:chgData name="Zain Ishfaq" userId="9fa29112-e6e5-4df5-aec3-5cac9812bbe5" providerId="ADAL" clId="{EFA3E8A5-14D7-4F02-A209-0435AA3ADB48}" dt="2024-04-18T08:32:22.561" v="4080" actId="47"/>
        <pc:sldMkLst>
          <pc:docMk/>
          <pc:sldMk cId="445324877" sldId="277"/>
        </pc:sldMkLst>
      </pc:sldChg>
      <pc:sldChg chg="add del mod modTransition modShow">
        <pc:chgData name="Zain Ishfaq" userId="9fa29112-e6e5-4df5-aec3-5cac9812bbe5" providerId="ADAL" clId="{EFA3E8A5-14D7-4F02-A209-0435AA3ADB48}" dt="2024-04-24T06:49:54.123" v="7285" actId="47"/>
        <pc:sldMkLst>
          <pc:docMk/>
          <pc:sldMk cId="1067406797" sldId="278"/>
        </pc:sldMkLst>
      </pc:sldChg>
      <pc:sldChg chg="modSp add del mod ord">
        <pc:chgData name="Zain Ishfaq" userId="9fa29112-e6e5-4df5-aec3-5cac9812bbe5" providerId="ADAL" clId="{EFA3E8A5-14D7-4F02-A209-0435AA3ADB48}" dt="2024-04-18T12:18:54.309" v="4595" actId="47"/>
        <pc:sldMkLst>
          <pc:docMk/>
          <pc:sldMk cId="994891765" sldId="279"/>
        </pc:sldMkLst>
        <pc:spChg chg="mod">
          <ac:chgData name="Zain Ishfaq" userId="9fa29112-e6e5-4df5-aec3-5cac9812bbe5" providerId="ADAL" clId="{EFA3E8A5-14D7-4F02-A209-0435AA3ADB48}" dt="2024-04-16T09:24:27.893" v="3431" actId="20577"/>
          <ac:spMkLst>
            <pc:docMk/>
            <pc:sldMk cId="994891765" sldId="279"/>
            <ac:spMk id="2" creationId="{EEA474FA-DA61-8F4F-869E-F493B9ACD8FC}"/>
          </ac:spMkLst>
        </pc:spChg>
      </pc:sldChg>
      <pc:sldChg chg="addSp delSp modSp new mod modTransition setBg setClrOvrMap">
        <pc:chgData name="Zain Ishfaq" userId="9fa29112-e6e5-4df5-aec3-5cac9812bbe5" providerId="ADAL" clId="{EFA3E8A5-14D7-4F02-A209-0435AA3ADB48}" dt="2024-04-18T13:40:19.474" v="7147"/>
        <pc:sldMkLst>
          <pc:docMk/>
          <pc:sldMk cId="2769795071" sldId="280"/>
        </pc:sldMkLst>
        <pc:spChg chg="del">
          <ac:chgData name="Zain Ishfaq" userId="9fa29112-e6e5-4df5-aec3-5cac9812bbe5" providerId="ADAL" clId="{EFA3E8A5-14D7-4F02-A209-0435AA3ADB48}" dt="2024-04-18T07:53:02.514" v="3437" actId="478"/>
          <ac:spMkLst>
            <pc:docMk/>
            <pc:sldMk cId="2769795071" sldId="280"/>
            <ac:spMk id="2" creationId="{4652C7B3-AA1D-E1D5-27A7-C75AF2A1F447}"/>
          </ac:spMkLst>
        </pc:spChg>
        <pc:spChg chg="mod ord">
          <ac:chgData name="Zain Ishfaq" userId="9fa29112-e6e5-4df5-aec3-5cac9812bbe5" providerId="ADAL" clId="{EFA3E8A5-14D7-4F02-A209-0435AA3ADB48}" dt="2024-04-18T08:10:19.751" v="3961" actId="113"/>
          <ac:spMkLst>
            <pc:docMk/>
            <pc:sldMk cId="2769795071" sldId="280"/>
            <ac:spMk id="3" creationId="{06616F90-69BF-9D88-FEBB-CC9DF07087A9}"/>
          </ac:spMkLst>
        </pc:spChg>
        <pc:spChg chg="add del">
          <ac:chgData name="Zain Ishfaq" userId="9fa29112-e6e5-4df5-aec3-5cac9812bbe5" providerId="ADAL" clId="{EFA3E8A5-14D7-4F02-A209-0435AA3ADB48}" dt="2024-04-18T08:07:31.615" v="3939" actId="26606"/>
          <ac:spMkLst>
            <pc:docMk/>
            <pc:sldMk cId="2769795071" sldId="280"/>
            <ac:spMk id="9" creationId="{3ECBE1F1-D69B-4AFA-ABD5-8E41720EF6DE}"/>
          </ac:spMkLst>
        </pc:spChg>
        <pc:spChg chg="add del">
          <ac:chgData name="Zain Ishfaq" userId="9fa29112-e6e5-4df5-aec3-5cac9812bbe5" providerId="ADAL" clId="{EFA3E8A5-14D7-4F02-A209-0435AA3ADB48}" dt="2024-04-18T08:07:31.615" v="3939" actId="26606"/>
          <ac:spMkLst>
            <pc:docMk/>
            <pc:sldMk cId="2769795071" sldId="280"/>
            <ac:spMk id="11" creationId="{603A6265-E10C-4B85-9C20-E75FCAF9CC63}"/>
          </ac:spMkLst>
        </pc:spChg>
        <pc:spChg chg="add del">
          <ac:chgData name="Zain Ishfaq" userId="9fa29112-e6e5-4df5-aec3-5cac9812bbe5" providerId="ADAL" clId="{EFA3E8A5-14D7-4F02-A209-0435AA3ADB48}" dt="2024-04-18T08:08:40.233" v="3954" actId="26606"/>
          <ac:spMkLst>
            <pc:docMk/>
            <pc:sldMk cId="2769795071" sldId="280"/>
            <ac:spMk id="16" creationId="{257363FD-7E77-4145-9483-331A807ADF0E}"/>
          </ac:spMkLst>
        </pc:spChg>
        <pc:spChg chg="add del">
          <ac:chgData name="Zain Ishfaq" userId="9fa29112-e6e5-4df5-aec3-5cac9812bbe5" providerId="ADAL" clId="{EFA3E8A5-14D7-4F02-A209-0435AA3ADB48}" dt="2024-04-18T08:08:05.191" v="3947" actId="26606"/>
          <ac:spMkLst>
            <pc:docMk/>
            <pc:sldMk cId="2769795071" sldId="280"/>
            <ac:spMk id="18" creationId="{AE3A741D-C19B-960A-5803-1C5887147820}"/>
          </ac:spMkLst>
        </pc:spChg>
        <pc:spChg chg="add del">
          <ac:chgData name="Zain Ishfaq" userId="9fa29112-e6e5-4df5-aec3-5cac9812bbe5" providerId="ADAL" clId="{EFA3E8A5-14D7-4F02-A209-0435AA3ADB48}" dt="2024-04-18T08:08:05.191" v="3947" actId="26606"/>
          <ac:spMkLst>
            <pc:docMk/>
            <pc:sldMk cId="2769795071" sldId="280"/>
            <ac:spMk id="19" creationId="{9C3A50E9-9119-7BC3-083B-2D84CCC78E47}"/>
          </ac:spMkLst>
        </pc:spChg>
        <pc:spChg chg="add del">
          <ac:chgData name="Zain Ishfaq" userId="9fa29112-e6e5-4df5-aec3-5cac9812bbe5" providerId="ADAL" clId="{EFA3E8A5-14D7-4F02-A209-0435AA3ADB48}" dt="2024-04-18T08:07:46.608" v="3941" actId="26606"/>
          <ac:spMkLst>
            <pc:docMk/>
            <pc:sldMk cId="2769795071" sldId="280"/>
            <ac:spMk id="21" creationId="{D009D6D5-DAC2-4A8B-A17A-E206B9012D09}"/>
          </ac:spMkLst>
        </pc:spChg>
        <pc:spChg chg="add del">
          <ac:chgData name="Zain Ishfaq" userId="9fa29112-e6e5-4df5-aec3-5cac9812bbe5" providerId="ADAL" clId="{EFA3E8A5-14D7-4F02-A209-0435AA3ADB48}" dt="2024-04-18T08:07:55.211" v="3943" actId="26606"/>
          <ac:spMkLst>
            <pc:docMk/>
            <pc:sldMk cId="2769795071" sldId="280"/>
            <ac:spMk id="23" creationId="{9F7D5CDA-D291-4307-BF55-1381FED29634}"/>
          </ac:spMkLst>
        </pc:spChg>
        <pc:spChg chg="add del">
          <ac:chgData name="Zain Ishfaq" userId="9fa29112-e6e5-4df5-aec3-5cac9812bbe5" providerId="ADAL" clId="{EFA3E8A5-14D7-4F02-A209-0435AA3ADB48}" dt="2024-04-18T08:08:05.191" v="3947" actId="26606"/>
          <ac:spMkLst>
            <pc:docMk/>
            <pc:sldMk cId="2769795071" sldId="280"/>
            <ac:spMk id="25" creationId="{DC39DE25-0E4E-0AA7-0932-1D78C2372786}"/>
          </ac:spMkLst>
        </pc:spChg>
        <pc:spChg chg="add del">
          <ac:chgData name="Zain Ishfaq" userId="9fa29112-e6e5-4df5-aec3-5cac9812bbe5" providerId="ADAL" clId="{EFA3E8A5-14D7-4F02-A209-0435AA3ADB48}" dt="2024-04-18T08:08:05.191" v="3947" actId="26606"/>
          <ac:spMkLst>
            <pc:docMk/>
            <pc:sldMk cId="2769795071" sldId="280"/>
            <ac:spMk id="27" creationId="{8D6EA299-0840-6DEA-E670-C49AEBC87E89}"/>
          </ac:spMkLst>
        </pc:spChg>
        <pc:spChg chg="add del">
          <ac:chgData name="Zain Ishfaq" userId="9fa29112-e6e5-4df5-aec3-5cac9812bbe5" providerId="ADAL" clId="{EFA3E8A5-14D7-4F02-A209-0435AA3ADB48}" dt="2024-04-18T08:08:15.652" v="3949" actId="26606"/>
          <ac:spMkLst>
            <pc:docMk/>
            <pc:sldMk cId="2769795071" sldId="280"/>
            <ac:spMk id="29" creationId="{9228552E-C8B1-4A80-8448-0787CE0FC704}"/>
          </ac:spMkLst>
        </pc:spChg>
        <pc:spChg chg="add del">
          <ac:chgData name="Zain Ishfaq" userId="9fa29112-e6e5-4df5-aec3-5cac9812bbe5" providerId="ADAL" clId="{EFA3E8A5-14D7-4F02-A209-0435AA3ADB48}" dt="2024-04-18T08:08:38.170" v="3951" actId="26606"/>
          <ac:spMkLst>
            <pc:docMk/>
            <pc:sldMk cId="2769795071" sldId="280"/>
            <ac:spMk id="31" creationId="{7C432AFE-B3D2-4BFF-BF8F-96C27AFF1AC7}"/>
          </ac:spMkLst>
        </pc:spChg>
        <pc:spChg chg="add del">
          <ac:chgData name="Zain Ishfaq" userId="9fa29112-e6e5-4df5-aec3-5cac9812bbe5" providerId="ADAL" clId="{EFA3E8A5-14D7-4F02-A209-0435AA3ADB48}" dt="2024-04-18T08:08:38.170" v="3951" actId="26606"/>
          <ac:spMkLst>
            <pc:docMk/>
            <pc:sldMk cId="2769795071" sldId="280"/>
            <ac:spMk id="32" creationId="{AF2F604E-43BE-4DC3-B983-E071523364F8}"/>
          </ac:spMkLst>
        </pc:spChg>
        <pc:spChg chg="add del">
          <ac:chgData name="Zain Ishfaq" userId="9fa29112-e6e5-4df5-aec3-5cac9812bbe5" providerId="ADAL" clId="{EFA3E8A5-14D7-4F02-A209-0435AA3ADB48}" dt="2024-04-18T08:08:38.170" v="3951" actId="26606"/>
          <ac:spMkLst>
            <pc:docMk/>
            <pc:sldMk cId="2769795071" sldId="280"/>
            <ac:spMk id="33" creationId="{08C9B587-E65E-4B52-B37C-ABEBB6E87928}"/>
          </ac:spMkLst>
        </pc:spChg>
        <pc:spChg chg="add del">
          <ac:chgData name="Zain Ishfaq" userId="9fa29112-e6e5-4df5-aec3-5cac9812bbe5" providerId="ADAL" clId="{EFA3E8A5-14D7-4F02-A209-0435AA3ADB48}" dt="2024-04-18T08:08:40.233" v="3953" actId="26606"/>
          <ac:spMkLst>
            <pc:docMk/>
            <pc:sldMk cId="2769795071" sldId="280"/>
            <ac:spMk id="35" creationId="{45D37F4E-DDB4-456B-97E0-9937730A039F}"/>
          </ac:spMkLst>
        </pc:spChg>
        <pc:spChg chg="add del">
          <ac:chgData name="Zain Ishfaq" userId="9fa29112-e6e5-4df5-aec3-5cac9812bbe5" providerId="ADAL" clId="{EFA3E8A5-14D7-4F02-A209-0435AA3ADB48}" dt="2024-04-18T08:08:40.233" v="3953" actId="26606"/>
          <ac:spMkLst>
            <pc:docMk/>
            <pc:sldMk cId="2769795071" sldId="280"/>
            <ac:spMk id="36" creationId="{B2DD41CD-8F47-4F56-AD12-4E2FF7696987}"/>
          </ac:spMkLst>
        </pc:spChg>
        <pc:spChg chg="add del">
          <ac:chgData name="Zain Ishfaq" userId="9fa29112-e6e5-4df5-aec3-5cac9812bbe5" providerId="ADAL" clId="{EFA3E8A5-14D7-4F02-A209-0435AA3ADB48}" dt="2024-04-18T08:08:53.042" v="3955" actId="26606"/>
          <ac:spMkLst>
            <pc:docMk/>
            <pc:sldMk cId="2769795071" sldId="280"/>
            <ac:spMk id="38" creationId="{AE3A741D-C19B-960A-5803-1C5887147820}"/>
          </ac:spMkLst>
        </pc:spChg>
        <pc:spChg chg="add del">
          <ac:chgData name="Zain Ishfaq" userId="9fa29112-e6e5-4df5-aec3-5cac9812bbe5" providerId="ADAL" clId="{EFA3E8A5-14D7-4F02-A209-0435AA3ADB48}" dt="2024-04-18T08:08:53.042" v="3955" actId="26606"/>
          <ac:spMkLst>
            <pc:docMk/>
            <pc:sldMk cId="2769795071" sldId="280"/>
            <ac:spMk id="39" creationId="{9C3A50E9-9119-7BC3-083B-2D84CCC78E47}"/>
          </ac:spMkLst>
        </pc:spChg>
        <pc:spChg chg="add del">
          <ac:chgData name="Zain Ishfaq" userId="9fa29112-e6e5-4df5-aec3-5cac9812bbe5" providerId="ADAL" clId="{EFA3E8A5-14D7-4F02-A209-0435AA3ADB48}" dt="2024-04-18T08:08:53.042" v="3955" actId="26606"/>
          <ac:spMkLst>
            <pc:docMk/>
            <pc:sldMk cId="2769795071" sldId="280"/>
            <ac:spMk id="40" creationId="{DC39DE25-0E4E-0AA7-0932-1D78C2372786}"/>
          </ac:spMkLst>
        </pc:spChg>
        <pc:spChg chg="add del">
          <ac:chgData name="Zain Ishfaq" userId="9fa29112-e6e5-4df5-aec3-5cac9812bbe5" providerId="ADAL" clId="{EFA3E8A5-14D7-4F02-A209-0435AA3ADB48}" dt="2024-04-18T08:08:53.042" v="3955" actId="26606"/>
          <ac:spMkLst>
            <pc:docMk/>
            <pc:sldMk cId="2769795071" sldId="280"/>
            <ac:spMk id="41" creationId="{8D6EA299-0840-6DEA-E670-C49AEBC87E89}"/>
          </ac:spMkLst>
        </pc:spChg>
        <pc:spChg chg="add del">
          <ac:chgData name="Zain Ishfaq" userId="9fa29112-e6e5-4df5-aec3-5cac9812bbe5" providerId="ADAL" clId="{EFA3E8A5-14D7-4F02-A209-0435AA3ADB48}" dt="2024-04-18T08:09:09.722" v="3956" actId="26606"/>
          <ac:spMkLst>
            <pc:docMk/>
            <pc:sldMk cId="2769795071" sldId="280"/>
            <ac:spMk id="46" creationId="{04812C46-200A-4DEB-A05E-3ED6C68C2387}"/>
          </ac:spMkLst>
        </pc:spChg>
        <pc:spChg chg="add del">
          <ac:chgData name="Zain Ishfaq" userId="9fa29112-e6e5-4df5-aec3-5cac9812bbe5" providerId="ADAL" clId="{EFA3E8A5-14D7-4F02-A209-0435AA3ADB48}" dt="2024-04-18T08:09:09.722" v="3956" actId="26606"/>
          <ac:spMkLst>
            <pc:docMk/>
            <pc:sldMk cId="2769795071" sldId="280"/>
            <ac:spMk id="48" creationId="{D1EA859B-E555-4109-94F3-6700E046E008}"/>
          </ac:spMkLst>
        </pc:spChg>
        <pc:spChg chg="add del">
          <ac:chgData name="Zain Ishfaq" userId="9fa29112-e6e5-4df5-aec3-5cac9812bbe5" providerId="ADAL" clId="{EFA3E8A5-14D7-4F02-A209-0435AA3ADB48}" dt="2024-04-18T08:09:25.721" v="3957" actId="26606"/>
          <ac:spMkLst>
            <pc:docMk/>
            <pc:sldMk cId="2769795071" sldId="280"/>
            <ac:spMk id="53" creationId="{04812C46-200A-4DEB-A05E-3ED6C68C2387}"/>
          </ac:spMkLst>
        </pc:spChg>
        <pc:spChg chg="add del">
          <ac:chgData name="Zain Ishfaq" userId="9fa29112-e6e5-4df5-aec3-5cac9812bbe5" providerId="ADAL" clId="{EFA3E8A5-14D7-4F02-A209-0435AA3ADB48}" dt="2024-04-18T08:09:25.721" v="3957" actId="26606"/>
          <ac:spMkLst>
            <pc:docMk/>
            <pc:sldMk cId="2769795071" sldId="280"/>
            <ac:spMk id="55" creationId="{D1EA859B-E555-4109-94F3-6700E046E008}"/>
          </ac:spMkLst>
        </pc:spChg>
        <pc:spChg chg="add del">
          <ac:chgData name="Zain Ishfaq" userId="9fa29112-e6e5-4df5-aec3-5cac9812bbe5" providerId="ADAL" clId="{EFA3E8A5-14D7-4F02-A209-0435AA3ADB48}" dt="2024-04-18T08:10:09.104" v="3960" actId="26606"/>
          <ac:spMkLst>
            <pc:docMk/>
            <pc:sldMk cId="2769795071" sldId="280"/>
            <ac:spMk id="60" creationId="{8F90786E-B72D-4C32-BDCE-A170B007822D}"/>
          </ac:spMkLst>
        </pc:spChg>
        <pc:spChg chg="add del">
          <ac:chgData name="Zain Ishfaq" userId="9fa29112-e6e5-4df5-aec3-5cac9812bbe5" providerId="ADAL" clId="{EFA3E8A5-14D7-4F02-A209-0435AA3ADB48}" dt="2024-04-18T08:10:09.104" v="3960" actId="26606"/>
          <ac:spMkLst>
            <pc:docMk/>
            <pc:sldMk cId="2769795071" sldId="280"/>
            <ac:spMk id="62" creationId="{5E46F2E7-848F-4A6C-A098-4764FDEA771A}"/>
          </ac:spMkLst>
        </pc:spChg>
        <pc:spChg chg="add del">
          <ac:chgData name="Zain Ishfaq" userId="9fa29112-e6e5-4df5-aec3-5cac9812bbe5" providerId="ADAL" clId="{EFA3E8A5-14D7-4F02-A209-0435AA3ADB48}" dt="2024-04-18T08:10:09.089" v="3959" actId="26606"/>
          <ac:spMkLst>
            <pc:docMk/>
            <pc:sldMk cId="2769795071" sldId="280"/>
            <ac:spMk id="67" creationId="{330D6772-5550-42D5-B8BC-CDE28365623B}"/>
          </ac:spMkLst>
        </pc:spChg>
        <pc:spChg chg="add del">
          <ac:chgData name="Zain Ishfaq" userId="9fa29112-e6e5-4df5-aec3-5cac9812bbe5" providerId="ADAL" clId="{EFA3E8A5-14D7-4F02-A209-0435AA3ADB48}" dt="2024-04-18T08:10:09.089" v="3959" actId="26606"/>
          <ac:spMkLst>
            <pc:docMk/>
            <pc:sldMk cId="2769795071" sldId="280"/>
            <ac:spMk id="69" creationId="{97DB0DD1-0F30-4B7E-A6DC-3DDA7D5B351C}"/>
          </ac:spMkLst>
        </pc:spChg>
        <pc:spChg chg="add">
          <ac:chgData name="Zain Ishfaq" userId="9fa29112-e6e5-4df5-aec3-5cac9812bbe5" providerId="ADAL" clId="{EFA3E8A5-14D7-4F02-A209-0435AA3ADB48}" dt="2024-04-18T08:10:09.104" v="3960" actId="26606"/>
          <ac:spMkLst>
            <pc:docMk/>
            <pc:sldMk cId="2769795071" sldId="280"/>
            <ac:spMk id="71" creationId="{C5E6CFF1-2F42-4E10-9A97-F116F46F53FE}"/>
          </ac:spMkLst>
        </pc:spChg>
        <pc:picChg chg="add mod ord">
          <ac:chgData name="Zain Ishfaq" userId="9fa29112-e6e5-4df5-aec3-5cac9812bbe5" providerId="ADAL" clId="{EFA3E8A5-14D7-4F02-A209-0435AA3ADB48}" dt="2024-04-18T08:10:09.104" v="3960" actId="26606"/>
          <ac:picMkLst>
            <pc:docMk/>
            <pc:sldMk cId="2769795071" sldId="280"/>
            <ac:picMk id="5" creationId="{AA8C3B32-7AA3-CCDB-C0BB-7293280322FE}"/>
          </ac:picMkLst>
        </pc:picChg>
        <pc:cxnChg chg="add">
          <ac:chgData name="Zain Ishfaq" userId="9fa29112-e6e5-4df5-aec3-5cac9812bbe5" providerId="ADAL" clId="{EFA3E8A5-14D7-4F02-A209-0435AA3ADB48}" dt="2024-04-18T08:10:09.104" v="3960" actId="26606"/>
          <ac:cxnSpMkLst>
            <pc:docMk/>
            <pc:sldMk cId="2769795071" sldId="280"/>
            <ac:cxnSpMk id="72" creationId="{96A8629B-8289-498B-939B-1CA0C106182C}"/>
          </ac:cxnSpMkLst>
        </pc:cxnChg>
      </pc:sldChg>
      <pc:sldChg chg="addSp delSp modSp new mod modTransition setBg">
        <pc:chgData name="Zain Ishfaq" userId="9fa29112-e6e5-4df5-aec3-5cac9812bbe5" providerId="ADAL" clId="{EFA3E8A5-14D7-4F02-A209-0435AA3ADB48}" dt="2024-04-18T13:41:40.651" v="7151"/>
        <pc:sldMkLst>
          <pc:docMk/>
          <pc:sldMk cId="2063335555" sldId="281"/>
        </pc:sldMkLst>
        <pc:spChg chg="del">
          <ac:chgData name="Zain Ishfaq" userId="9fa29112-e6e5-4df5-aec3-5cac9812bbe5" providerId="ADAL" clId="{EFA3E8A5-14D7-4F02-A209-0435AA3ADB48}" dt="2024-04-18T12:12:56.744" v="4483" actId="478"/>
          <ac:spMkLst>
            <pc:docMk/>
            <pc:sldMk cId="2063335555" sldId="281"/>
            <ac:spMk id="2" creationId="{7EA29B6B-54FA-0CFB-4EF6-1DF2394B69A6}"/>
          </ac:spMkLst>
        </pc:spChg>
        <pc:spChg chg="mod">
          <ac:chgData name="Zain Ishfaq" userId="9fa29112-e6e5-4df5-aec3-5cac9812bbe5" providerId="ADAL" clId="{EFA3E8A5-14D7-4F02-A209-0435AA3ADB48}" dt="2024-04-18T13:33:46.279" v="7135" actId="20577"/>
          <ac:spMkLst>
            <pc:docMk/>
            <pc:sldMk cId="2063335555" sldId="281"/>
            <ac:spMk id="3" creationId="{7FBF0E89-9A92-F9E0-B1B0-8CB8E37150A6}"/>
          </ac:spMkLst>
        </pc:spChg>
        <pc:spChg chg="add del">
          <ac:chgData name="Zain Ishfaq" userId="9fa29112-e6e5-4df5-aec3-5cac9812bbe5" providerId="ADAL" clId="{EFA3E8A5-14D7-4F02-A209-0435AA3ADB48}" dt="2024-04-18T12:14:03.513" v="4542" actId="26606"/>
          <ac:spMkLst>
            <pc:docMk/>
            <pc:sldMk cId="2063335555" sldId="281"/>
            <ac:spMk id="9" creationId="{21A75659-5A6F-4F77-9679-678A00B9D8DC}"/>
          </ac:spMkLst>
        </pc:spChg>
        <pc:spChg chg="add del">
          <ac:chgData name="Zain Ishfaq" userId="9fa29112-e6e5-4df5-aec3-5cac9812bbe5" providerId="ADAL" clId="{EFA3E8A5-14D7-4F02-A209-0435AA3ADB48}" dt="2024-04-18T12:14:03.513" v="4542" actId="26606"/>
          <ac:spMkLst>
            <pc:docMk/>
            <pc:sldMk cId="2063335555" sldId="281"/>
            <ac:spMk id="11" creationId="{E30A3A45-140E-431E-AED0-07EF836310B3}"/>
          </ac:spMkLst>
        </pc:spChg>
        <pc:spChg chg="add del">
          <ac:chgData name="Zain Ishfaq" userId="9fa29112-e6e5-4df5-aec3-5cac9812bbe5" providerId="ADAL" clId="{EFA3E8A5-14D7-4F02-A209-0435AA3ADB48}" dt="2024-04-18T12:14:03.513" v="4542" actId="26606"/>
          <ac:spMkLst>
            <pc:docMk/>
            <pc:sldMk cId="2063335555" sldId="281"/>
            <ac:spMk id="13" creationId="{55D4142C-5077-457F-A6AD-3FECFDB39685}"/>
          </ac:spMkLst>
        </pc:spChg>
        <pc:spChg chg="add del">
          <ac:chgData name="Zain Ishfaq" userId="9fa29112-e6e5-4df5-aec3-5cac9812bbe5" providerId="ADAL" clId="{EFA3E8A5-14D7-4F02-A209-0435AA3ADB48}" dt="2024-04-18T12:14:03.513" v="4542" actId="26606"/>
          <ac:spMkLst>
            <pc:docMk/>
            <pc:sldMk cId="2063335555" sldId="281"/>
            <ac:spMk id="15" creationId="{7A5F0580-5EE9-419F-96EE-B6529EF6E7D0}"/>
          </ac:spMkLst>
        </pc:spChg>
        <pc:spChg chg="add del">
          <ac:chgData name="Zain Ishfaq" userId="9fa29112-e6e5-4df5-aec3-5cac9812bbe5" providerId="ADAL" clId="{EFA3E8A5-14D7-4F02-A209-0435AA3ADB48}" dt="2024-04-18T12:14:20.419" v="4546" actId="26606"/>
          <ac:spMkLst>
            <pc:docMk/>
            <pc:sldMk cId="2063335555" sldId="281"/>
            <ac:spMk id="20" creationId="{9AA72BD9-2C5A-4EDC-931F-5AA08EACA0F3}"/>
          </ac:spMkLst>
        </pc:spChg>
        <pc:spChg chg="add del">
          <ac:chgData name="Zain Ishfaq" userId="9fa29112-e6e5-4df5-aec3-5cac9812bbe5" providerId="ADAL" clId="{EFA3E8A5-14D7-4F02-A209-0435AA3ADB48}" dt="2024-04-18T12:14:20.419" v="4546" actId="26606"/>
          <ac:spMkLst>
            <pc:docMk/>
            <pc:sldMk cId="2063335555" sldId="281"/>
            <ac:spMk id="22" creationId="{DD3981AC-7B61-4947-BCF3-F7AA7FA385B9}"/>
          </ac:spMkLst>
        </pc:spChg>
        <pc:spChg chg="add del">
          <ac:chgData name="Zain Ishfaq" userId="9fa29112-e6e5-4df5-aec3-5cac9812bbe5" providerId="ADAL" clId="{EFA3E8A5-14D7-4F02-A209-0435AA3ADB48}" dt="2024-04-18T12:14:20.419" v="4546" actId="26606"/>
          <ac:spMkLst>
            <pc:docMk/>
            <pc:sldMk cId="2063335555" sldId="281"/>
            <ac:spMk id="24" creationId="{55D4142C-5077-457F-A6AD-3FECFDB39685}"/>
          </ac:spMkLst>
        </pc:spChg>
        <pc:spChg chg="add del">
          <ac:chgData name="Zain Ishfaq" userId="9fa29112-e6e5-4df5-aec3-5cac9812bbe5" providerId="ADAL" clId="{EFA3E8A5-14D7-4F02-A209-0435AA3ADB48}" dt="2024-04-18T12:14:20.419" v="4546" actId="26606"/>
          <ac:spMkLst>
            <pc:docMk/>
            <pc:sldMk cId="2063335555" sldId="281"/>
            <ac:spMk id="26" creationId="{7A5F0580-5EE9-419F-96EE-B6529EF6E7D0}"/>
          </ac:spMkLst>
        </pc:spChg>
        <pc:spChg chg="add del">
          <ac:chgData name="Zain Ishfaq" userId="9fa29112-e6e5-4df5-aec3-5cac9812bbe5" providerId="ADAL" clId="{EFA3E8A5-14D7-4F02-A209-0435AA3ADB48}" dt="2024-04-18T12:14:20.419" v="4546" actId="26606"/>
          <ac:spMkLst>
            <pc:docMk/>
            <pc:sldMk cId="2063335555" sldId="281"/>
            <ac:spMk id="31" creationId="{8F90786E-B72D-4C32-BDCE-A170B007822D}"/>
          </ac:spMkLst>
        </pc:spChg>
        <pc:spChg chg="add del">
          <ac:chgData name="Zain Ishfaq" userId="9fa29112-e6e5-4df5-aec3-5cac9812bbe5" providerId="ADAL" clId="{EFA3E8A5-14D7-4F02-A209-0435AA3ADB48}" dt="2024-04-18T12:14:20.419" v="4546" actId="26606"/>
          <ac:spMkLst>
            <pc:docMk/>
            <pc:sldMk cId="2063335555" sldId="281"/>
            <ac:spMk id="33" creationId="{5E46F2E7-848F-4A6C-A098-4764FDEA771A}"/>
          </ac:spMkLst>
        </pc:spChg>
        <pc:picChg chg="add mod">
          <ac:chgData name="Zain Ishfaq" userId="9fa29112-e6e5-4df5-aec3-5cac9812bbe5" providerId="ADAL" clId="{EFA3E8A5-14D7-4F02-A209-0435AA3ADB48}" dt="2024-04-18T12:14:45.986" v="4557" actId="1076"/>
          <ac:picMkLst>
            <pc:docMk/>
            <pc:sldMk cId="2063335555" sldId="281"/>
            <ac:picMk id="5" creationId="{4321645D-66E4-4D8A-3EA7-F334378EED41}"/>
          </ac:picMkLst>
        </pc:picChg>
      </pc:sldChg>
      <pc:sldChg chg="addSp delSp modSp new del mod ord setBg">
        <pc:chgData name="Zain Ishfaq" userId="9fa29112-e6e5-4df5-aec3-5cac9812bbe5" providerId="ADAL" clId="{EFA3E8A5-14D7-4F02-A209-0435AA3ADB48}" dt="2024-04-18T12:57:20.242" v="6970" actId="2696"/>
        <pc:sldMkLst>
          <pc:docMk/>
          <pc:sldMk cId="2531836165" sldId="282"/>
        </pc:sldMkLst>
        <pc:spChg chg="del">
          <ac:chgData name="Zain Ishfaq" userId="9fa29112-e6e5-4df5-aec3-5cac9812bbe5" providerId="ADAL" clId="{EFA3E8A5-14D7-4F02-A209-0435AA3ADB48}" dt="2024-04-18T12:49:15.627" v="6783" actId="478"/>
          <ac:spMkLst>
            <pc:docMk/>
            <pc:sldMk cId="2531836165" sldId="282"/>
            <ac:spMk id="2" creationId="{ECB39D99-E5B4-1F10-6706-631A3A259552}"/>
          </ac:spMkLst>
        </pc:spChg>
        <pc:spChg chg="add del mod ord">
          <ac:chgData name="Zain Ishfaq" userId="9fa29112-e6e5-4df5-aec3-5cac9812bbe5" providerId="ADAL" clId="{EFA3E8A5-14D7-4F02-A209-0435AA3ADB48}" dt="2024-04-18T12:54:20.469" v="6961" actId="26606"/>
          <ac:spMkLst>
            <pc:docMk/>
            <pc:sldMk cId="2531836165" sldId="282"/>
            <ac:spMk id="3" creationId="{657AC916-9595-7EBF-9BD9-3662A352046C}"/>
          </ac:spMkLst>
        </pc:spChg>
        <pc:spChg chg="add del mod">
          <ac:chgData name="Zain Ishfaq" userId="9fa29112-e6e5-4df5-aec3-5cac9812bbe5" providerId="ADAL" clId="{EFA3E8A5-14D7-4F02-A209-0435AA3ADB48}" dt="2024-04-18T12:57:09.480" v="6966" actId="478"/>
          <ac:spMkLst>
            <pc:docMk/>
            <pc:sldMk cId="2531836165" sldId="282"/>
            <ac:spMk id="4" creationId="{8638CEE0-E2D2-B288-5E4C-1FE7AE4A83B4}"/>
          </ac:spMkLst>
        </pc:spChg>
        <pc:spChg chg="add del">
          <ac:chgData name="Zain Ishfaq" userId="9fa29112-e6e5-4df5-aec3-5cac9812bbe5" providerId="ADAL" clId="{EFA3E8A5-14D7-4F02-A209-0435AA3ADB48}" dt="2024-04-18T12:54:16.044" v="6959" actId="26606"/>
          <ac:spMkLst>
            <pc:docMk/>
            <pc:sldMk cId="2531836165" sldId="282"/>
            <ac:spMk id="9" creationId="{1BB867FF-FC45-48F7-8104-F89BE54909F1}"/>
          </ac:spMkLst>
        </pc:spChg>
        <pc:spChg chg="add del">
          <ac:chgData name="Zain Ishfaq" userId="9fa29112-e6e5-4df5-aec3-5cac9812bbe5" providerId="ADAL" clId="{EFA3E8A5-14D7-4F02-A209-0435AA3ADB48}" dt="2024-04-18T12:54:16.044" v="6959" actId="26606"/>
          <ac:spMkLst>
            <pc:docMk/>
            <pc:sldMk cId="2531836165" sldId="282"/>
            <ac:spMk id="11" creationId="{8BB56887-D0D5-4F0C-9E19-7247EB83C8B7}"/>
          </ac:spMkLst>
        </pc:spChg>
        <pc:spChg chg="add del">
          <ac:chgData name="Zain Ishfaq" userId="9fa29112-e6e5-4df5-aec3-5cac9812bbe5" providerId="ADAL" clId="{EFA3E8A5-14D7-4F02-A209-0435AA3ADB48}" dt="2024-04-18T12:54:16.044" v="6959" actId="26606"/>
          <ac:spMkLst>
            <pc:docMk/>
            <pc:sldMk cId="2531836165" sldId="282"/>
            <ac:spMk id="13" creationId="{081E4A58-353D-44AE-B2FC-2A74E2E400F7}"/>
          </ac:spMkLst>
        </pc:spChg>
        <pc:spChg chg="add del">
          <ac:chgData name="Zain Ishfaq" userId="9fa29112-e6e5-4df5-aec3-5cac9812bbe5" providerId="ADAL" clId="{EFA3E8A5-14D7-4F02-A209-0435AA3ADB48}" dt="2024-04-18T12:54:20.469" v="6961" actId="26606"/>
          <ac:spMkLst>
            <pc:docMk/>
            <pc:sldMk cId="2531836165" sldId="282"/>
            <ac:spMk id="15" creationId="{C924DBCE-E731-4B22-8181-A39C1D86276C}"/>
          </ac:spMkLst>
        </pc:spChg>
        <pc:spChg chg="add del">
          <ac:chgData name="Zain Ishfaq" userId="9fa29112-e6e5-4df5-aec3-5cac9812bbe5" providerId="ADAL" clId="{EFA3E8A5-14D7-4F02-A209-0435AA3ADB48}" dt="2024-04-18T12:54:20.469" v="6961" actId="26606"/>
          <ac:spMkLst>
            <pc:docMk/>
            <pc:sldMk cId="2531836165" sldId="282"/>
            <ac:spMk id="16" creationId="{6A84B152-3496-4C52-AF08-97AFFC09DD2C}"/>
          </ac:spMkLst>
        </pc:spChg>
        <pc:spChg chg="add del">
          <ac:chgData name="Zain Ishfaq" userId="9fa29112-e6e5-4df5-aec3-5cac9812bbe5" providerId="ADAL" clId="{EFA3E8A5-14D7-4F02-A209-0435AA3ADB48}" dt="2024-04-18T12:54:20.469" v="6961" actId="26606"/>
          <ac:spMkLst>
            <pc:docMk/>
            <pc:sldMk cId="2531836165" sldId="282"/>
            <ac:spMk id="17" creationId="{4CBF9756-6AC8-4C65-84DF-56FBFFA1D873}"/>
          </ac:spMkLst>
        </pc:spChg>
        <pc:spChg chg="add del">
          <ac:chgData name="Zain Ishfaq" userId="9fa29112-e6e5-4df5-aec3-5cac9812bbe5" providerId="ADAL" clId="{EFA3E8A5-14D7-4F02-A209-0435AA3ADB48}" dt="2024-04-18T12:54:20.469" v="6961" actId="26606"/>
          <ac:spMkLst>
            <pc:docMk/>
            <pc:sldMk cId="2531836165" sldId="282"/>
            <ac:spMk id="18" creationId="{6B2ADB95-0FA3-4BD7-A8AC-89D014A83E5B}"/>
          </ac:spMkLst>
        </pc:spChg>
        <pc:spChg chg="add del">
          <ac:chgData name="Zain Ishfaq" userId="9fa29112-e6e5-4df5-aec3-5cac9812bbe5" providerId="ADAL" clId="{EFA3E8A5-14D7-4F02-A209-0435AA3ADB48}" dt="2024-04-18T12:54:20.469" v="6961" actId="26606"/>
          <ac:spMkLst>
            <pc:docMk/>
            <pc:sldMk cId="2531836165" sldId="282"/>
            <ac:spMk id="19" creationId="{2D385988-EAAF-4C27-AF8A-2BFBECAF3D4F}"/>
          </ac:spMkLst>
        </pc:spChg>
        <pc:spChg chg="add del">
          <ac:chgData name="Zain Ishfaq" userId="9fa29112-e6e5-4df5-aec3-5cac9812bbe5" providerId="ADAL" clId="{EFA3E8A5-14D7-4F02-A209-0435AA3ADB48}" dt="2024-04-18T12:54:20.469" v="6961" actId="26606"/>
          <ac:spMkLst>
            <pc:docMk/>
            <pc:sldMk cId="2531836165" sldId="282"/>
            <ac:spMk id="23" creationId="{B621D332-7329-4994-8836-C429A51B7549}"/>
          </ac:spMkLst>
        </pc:spChg>
        <pc:spChg chg="add del">
          <ac:chgData name="Zain Ishfaq" userId="9fa29112-e6e5-4df5-aec3-5cac9812bbe5" providerId="ADAL" clId="{EFA3E8A5-14D7-4F02-A209-0435AA3ADB48}" dt="2024-04-18T12:54:20.469" v="6961" actId="26606"/>
          <ac:spMkLst>
            <pc:docMk/>
            <pc:sldMk cId="2531836165" sldId="282"/>
            <ac:spMk id="25" creationId="{2D20F754-35A9-4508-BE3C-C59996D1437B}"/>
          </ac:spMkLst>
        </pc:spChg>
        <pc:graphicFrameChg chg="add del">
          <ac:chgData name="Zain Ishfaq" userId="9fa29112-e6e5-4df5-aec3-5cac9812bbe5" providerId="ADAL" clId="{EFA3E8A5-14D7-4F02-A209-0435AA3ADB48}" dt="2024-04-18T12:54:20.469" v="6961" actId="26606"/>
          <ac:graphicFrameMkLst>
            <pc:docMk/>
            <pc:sldMk cId="2531836165" sldId="282"/>
            <ac:graphicFrameMk id="6" creationId="{22F8C7A7-0D1C-624B-AC5A-2287B4247BCA}"/>
          </ac:graphicFrameMkLst>
        </pc:graphicFrameChg>
        <pc:picChg chg="add del">
          <ac:chgData name="Zain Ishfaq" userId="9fa29112-e6e5-4df5-aec3-5cac9812bbe5" providerId="ADAL" clId="{EFA3E8A5-14D7-4F02-A209-0435AA3ADB48}" dt="2024-04-18T12:54:20.469" v="6961" actId="26606"/>
          <ac:picMkLst>
            <pc:docMk/>
            <pc:sldMk cId="2531836165" sldId="282"/>
            <ac:picMk id="7" creationId="{B910A3E4-AA18-2AB9-6069-FB57F216EB89}"/>
          </ac:picMkLst>
        </pc:picChg>
        <pc:cxnChg chg="add del">
          <ac:chgData name="Zain Ishfaq" userId="9fa29112-e6e5-4df5-aec3-5cac9812bbe5" providerId="ADAL" clId="{EFA3E8A5-14D7-4F02-A209-0435AA3ADB48}" dt="2024-04-18T12:54:20.469" v="6961" actId="26606"/>
          <ac:cxnSpMkLst>
            <pc:docMk/>
            <pc:sldMk cId="2531836165" sldId="282"/>
            <ac:cxnSpMk id="21" creationId="{43621FD4-D14D-45D5-9A57-9A2DE5EA59C0}"/>
          </ac:cxnSpMkLst>
        </pc:cxnChg>
      </pc:sldChg>
      <pc:sldChg chg="addSp delSp modSp add mod ord modTransition delAnim modAnim">
        <pc:chgData name="Zain Ishfaq" userId="9fa29112-e6e5-4df5-aec3-5cac9812bbe5" providerId="ADAL" clId="{EFA3E8A5-14D7-4F02-A209-0435AA3ADB48}" dt="2024-04-24T08:47:15.927" v="7424" actId="20577"/>
        <pc:sldMkLst>
          <pc:docMk/>
          <pc:sldMk cId="2267245329" sldId="283"/>
        </pc:sldMkLst>
        <pc:spChg chg="add mod">
          <ac:chgData name="Zain Ishfaq" userId="9fa29112-e6e5-4df5-aec3-5cac9812bbe5" providerId="ADAL" clId="{EFA3E8A5-14D7-4F02-A209-0435AA3ADB48}" dt="2024-04-24T08:47:15.927" v="7424" actId="20577"/>
          <ac:spMkLst>
            <pc:docMk/>
            <pc:sldMk cId="2267245329" sldId="283"/>
            <ac:spMk id="2" creationId="{56C851D5-83D9-2859-540F-2DD98CBC906C}"/>
          </ac:spMkLst>
        </pc:spChg>
        <pc:spChg chg="add mod">
          <ac:chgData name="Zain Ishfaq" userId="9fa29112-e6e5-4df5-aec3-5cac9812bbe5" providerId="ADAL" clId="{EFA3E8A5-14D7-4F02-A209-0435AA3ADB48}" dt="2024-04-18T14:08:47.266" v="7190" actId="14100"/>
          <ac:spMkLst>
            <pc:docMk/>
            <pc:sldMk cId="2267245329" sldId="283"/>
            <ac:spMk id="7" creationId="{0578A4CF-4043-8A6A-6372-6B22B457C0AB}"/>
          </ac:spMkLst>
        </pc:spChg>
        <pc:spChg chg="del">
          <ac:chgData name="Zain Ishfaq" userId="9fa29112-e6e5-4df5-aec3-5cac9812bbe5" providerId="ADAL" clId="{EFA3E8A5-14D7-4F02-A209-0435AA3ADB48}" dt="2024-04-18T12:15:08.282" v="4558" actId="478"/>
          <ac:spMkLst>
            <pc:docMk/>
            <pc:sldMk cId="2267245329" sldId="283"/>
            <ac:spMk id="7" creationId="{9D77788A-07C6-A2AF-2D5A-609AE14A44BF}"/>
          </ac:spMkLst>
        </pc:spChg>
        <pc:spChg chg="add mod">
          <ac:chgData name="Zain Ishfaq" userId="9fa29112-e6e5-4df5-aec3-5cac9812bbe5" providerId="ADAL" clId="{EFA3E8A5-14D7-4F02-A209-0435AA3ADB48}" dt="2024-04-18T14:08:05.135" v="7187" actId="1076"/>
          <ac:spMkLst>
            <pc:docMk/>
            <pc:sldMk cId="2267245329" sldId="283"/>
            <ac:spMk id="8" creationId="{03F0EE32-4B28-5A73-D431-CB0819BCB60A}"/>
          </ac:spMkLst>
        </pc:spChg>
        <pc:spChg chg="del">
          <ac:chgData name="Zain Ishfaq" userId="9fa29112-e6e5-4df5-aec3-5cac9812bbe5" providerId="ADAL" clId="{EFA3E8A5-14D7-4F02-A209-0435AA3ADB48}" dt="2024-04-18T12:15:08.282" v="4558" actId="478"/>
          <ac:spMkLst>
            <pc:docMk/>
            <pc:sldMk cId="2267245329" sldId="283"/>
            <ac:spMk id="8" creationId="{406886DF-6DC7-A2F5-7FA0-8D1D435593B3}"/>
          </ac:spMkLst>
        </pc:spChg>
        <pc:spChg chg="del">
          <ac:chgData name="Zain Ishfaq" userId="9fa29112-e6e5-4df5-aec3-5cac9812bbe5" providerId="ADAL" clId="{EFA3E8A5-14D7-4F02-A209-0435AA3ADB48}" dt="2024-04-18T12:15:08.282" v="4558" actId="478"/>
          <ac:spMkLst>
            <pc:docMk/>
            <pc:sldMk cId="2267245329" sldId="283"/>
            <ac:spMk id="11" creationId="{3B67949C-C3A8-FD8F-73F0-4F45BDC6C56A}"/>
          </ac:spMkLst>
        </pc:spChg>
        <pc:spChg chg="mod">
          <ac:chgData name="Zain Ishfaq" userId="9fa29112-e6e5-4df5-aec3-5cac9812bbe5" providerId="ADAL" clId="{EFA3E8A5-14D7-4F02-A209-0435AA3ADB48}" dt="2024-04-18T14:08:40.678" v="7189" actId="14100"/>
          <ac:spMkLst>
            <pc:docMk/>
            <pc:sldMk cId="2267245329" sldId="283"/>
            <ac:spMk id="14" creationId="{2B8311EE-C069-6C73-2337-31C214572C07}"/>
          </ac:spMkLst>
        </pc:spChg>
        <pc:spChg chg="mod">
          <ac:chgData name="Zain Ishfaq" userId="9fa29112-e6e5-4df5-aec3-5cac9812bbe5" providerId="ADAL" clId="{EFA3E8A5-14D7-4F02-A209-0435AA3ADB48}" dt="2024-04-24T06:41:46.063" v="7219" actId="20577"/>
          <ac:spMkLst>
            <pc:docMk/>
            <pc:sldMk cId="2267245329" sldId="283"/>
            <ac:spMk id="23" creationId="{CC1C8F51-12AE-E866-37C1-513BC52DBD98}"/>
          </ac:spMkLst>
        </pc:spChg>
        <pc:spChg chg="mod">
          <ac:chgData name="Zain Ishfaq" userId="9fa29112-e6e5-4df5-aec3-5cac9812bbe5" providerId="ADAL" clId="{EFA3E8A5-14D7-4F02-A209-0435AA3ADB48}" dt="2024-04-18T12:15:34.035" v="4573" actId="208"/>
          <ac:spMkLst>
            <pc:docMk/>
            <pc:sldMk cId="2267245329" sldId="283"/>
            <ac:spMk id="25" creationId="{D9AE5B7D-3501-17A7-84CA-02767997C770}"/>
          </ac:spMkLst>
        </pc:spChg>
        <pc:spChg chg="mod">
          <ac:chgData name="Zain Ishfaq" userId="9fa29112-e6e5-4df5-aec3-5cac9812bbe5" providerId="ADAL" clId="{EFA3E8A5-14D7-4F02-A209-0435AA3ADB48}" dt="2024-04-18T14:08:51.592" v="7191" actId="14100"/>
          <ac:spMkLst>
            <pc:docMk/>
            <pc:sldMk cId="2267245329" sldId="283"/>
            <ac:spMk id="26" creationId="{70EC594A-0A87-C8A0-2BB6-D6E4442A0F92}"/>
          </ac:spMkLst>
        </pc:spChg>
        <pc:spChg chg="add mod">
          <ac:chgData name="Zain Ishfaq" userId="9fa29112-e6e5-4df5-aec3-5cac9812bbe5" providerId="ADAL" clId="{EFA3E8A5-14D7-4F02-A209-0435AA3ADB48}" dt="2024-04-18T13:29:20.805" v="7125" actId="1076"/>
          <ac:spMkLst>
            <pc:docMk/>
            <pc:sldMk cId="2267245329" sldId="283"/>
            <ac:spMk id="28" creationId="{5BC16E39-945A-E344-6CAE-8C55149E5832}"/>
          </ac:spMkLst>
        </pc:spChg>
        <pc:spChg chg="mod">
          <ac:chgData name="Zain Ishfaq" userId="9fa29112-e6e5-4df5-aec3-5cac9812bbe5" providerId="ADAL" clId="{EFA3E8A5-14D7-4F02-A209-0435AA3ADB48}" dt="2024-04-18T12:15:22.779" v="4571" actId="20577"/>
          <ac:spMkLst>
            <pc:docMk/>
            <pc:sldMk cId="2267245329" sldId="283"/>
            <ac:spMk id="39" creationId="{C3E1903B-1301-64E1-556A-1E721ADBAB57}"/>
          </ac:spMkLst>
        </pc:spChg>
        <pc:spChg chg="del">
          <ac:chgData name="Zain Ishfaq" userId="9fa29112-e6e5-4df5-aec3-5cac9812bbe5" providerId="ADAL" clId="{EFA3E8A5-14D7-4F02-A209-0435AA3ADB48}" dt="2024-04-18T12:15:08.282" v="4558" actId="478"/>
          <ac:spMkLst>
            <pc:docMk/>
            <pc:sldMk cId="2267245329" sldId="283"/>
            <ac:spMk id="103" creationId="{FCA31241-51B2-8631-8A60-DD36AE0EB6C6}"/>
          </ac:spMkLst>
        </pc:spChg>
        <pc:picChg chg="del">
          <ac:chgData name="Zain Ishfaq" userId="9fa29112-e6e5-4df5-aec3-5cac9812bbe5" providerId="ADAL" clId="{EFA3E8A5-14D7-4F02-A209-0435AA3ADB48}" dt="2024-04-18T12:15:08.282" v="4558" actId="478"/>
          <ac:picMkLst>
            <pc:docMk/>
            <pc:sldMk cId="2267245329" sldId="283"/>
            <ac:picMk id="68" creationId="{A3175DB5-024C-FEBB-568C-76F106ED2556}"/>
          </ac:picMkLst>
        </pc:picChg>
        <pc:picChg chg="del">
          <ac:chgData name="Zain Ishfaq" userId="9fa29112-e6e5-4df5-aec3-5cac9812bbe5" providerId="ADAL" clId="{EFA3E8A5-14D7-4F02-A209-0435AA3ADB48}" dt="2024-04-18T12:15:08.282" v="4558" actId="478"/>
          <ac:picMkLst>
            <pc:docMk/>
            <pc:sldMk cId="2267245329" sldId="283"/>
            <ac:picMk id="69" creationId="{017B3A52-9A13-49E0-FF72-A51D0701A341}"/>
          </ac:picMkLst>
        </pc:picChg>
      </pc:sldChg>
      <pc:sldChg chg="delSp modSp new mod modTransition">
        <pc:chgData name="Zain Ishfaq" userId="9fa29112-e6e5-4df5-aec3-5cac9812bbe5" providerId="ADAL" clId="{EFA3E8A5-14D7-4F02-A209-0435AA3ADB48}" dt="2024-04-24T06:50:18.716" v="7298" actId="255"/>
        <pc:sldMkLst>
          <pc:docMk/>
          <pc:sldMk cId="17613010" sldId="284"/>
        </pc:sldMkLst>
        <pc:spChg chg="del">
          <ac:chgData name="Zain Ishfaq" userId="9fa29112-e6e5-4df5-aec3-5cac9812bbe5" providerId="ADAL" clId="{EFA3E8A5-14D7-4F02-A209-0435AA3ADB48}" dt="2024-04-18T12:20:22.259" v="4723" actId="478"/>
          <ac:spMkLst>
            <pc:docMk/>
            <pc:sldMk cId="17613010" sldId="284"/>
            <ac:spMk id="2" creationId="{36A99C3A-B9A0-6FCE-549B-90D6FAAC3B89}"/>
          </ac:spMkLst>
        </pc:spChg>
        <pc:spChg chg="mod">
          <ac:chgData name="Zain Ishfaq" userId="9fa29112-e6e5-4df5-aec3-5cac9812bbe5" providerId="ADAL" clId="{EFA3E8A5-14D7-4F02-A209-0435AA3ADB48}" dt="2024-04-24T06:50:18.716" v="7298" actId="255"/>
          <ac:spMkLst>
            <pc:docMk/>
            <pc:sldMk cId="17613010" sldId="284"/>
            <ac:spMk id="3" creationId="{ED3EC3BA-C40D-2133-DE2E-8248BF14F1C8}"/>
          </ac:spMkLst>
        </pc:spChg>
      </pc:sldChg>
      <pc:sldChg chg="addSp delSp modSp add mod ord modTransition">
        <pc:chgData name="Zain Ishfaq" userId="9fa29112-e6e5-4df5-aec3-5cac9812bbe5" providerId="ADAL" clId="{EFA3E8A5-14D7-4F02-A209-0435AA3ADB48}" dt="2024-04-18T13:40:57.295" v="7149"/>
        <pc:sldMkLst>
          <pc:docMk/>
          <pc:sldMk cId="159677268" sldId="285"/>
        </pc:sldMkLst>
        <pc:spChg chg="mod ord">
          <ac:chgData name="Zain Ishfaq" userId="9fa29112-e6e5-4df5-aec3-5cac9812bbe5" providerId="ADAL" clId="{EFA3E8A5-14D7-4F02-A209-0435AA3ADB48}" dt="2024-04-18T13:01:47.012" v="7025" actId="1076"/>
          <ac:spMkLst>
            <pc:docMk/>
            <pc:sldMk cId="159677268" sldId="285"/>
            <ac:spMk id="3" creationId="{7FBF0E89-9A92-F9E0-B1B0-8CB8E37150A6}"/>
          </ac:spMkLst>
        </pc:spChg>
        <pc:spChg chg="add del">
          <ac:chgData name="Zain Ishfaq" userId="9fa29112-e6e5-4df5-aec3-5cac9812bbe5" providerId="ADAL" clId="{EFA3E8A5-14D7-4F02-A209-0435AA3ADB48}" dt="2024-04-18T12:58:40.343" v="6975" actId="26606"/>
          <ac:spMkLst>
            <pc:docMk/>
            <pc:sldMk cId="159677268" sldId="285"/>
            <ac:spMk id="20" creationId="{9AA72BD9-2C5A-4EDC-931F-5AA08EACA0F3}"/>
          </ac:spMkLst>
        </pc:spChg>
        <pc:spChg chg="add del">
          <ac:chgData name="Zain Ishfaq" userId="9fa29112-e6e5-4df5-aec3-5cac9812bbe5" providerId="ADAL" clId="{EFA3E8A5-14D7-4F02-A209-0435AA3ADB48}" dt="2024-04-18T12:58:40.343" v="6975" actId="26606"/>
          <ac:spMkLst>
            <pc:docMk/>
            <pc:sldMk cId="159677268" sldId="285"/>
            <ac:spMk id="22" creationId="{DD3981AC-7B61-4947-BCF3-F7AA7FA385B9}"/>
          </ac:spMkLst>
        </pc:spChg>
        <pc:spChg chg="add del">
          <ac:chgData name="Zain Ishfaq" userId="9fa29112-e6e5-4df5-aec3-5cac9812bbe5" providerId="ADAL" clId="{EFA3E8A5-14D7-4F02-A209-0435AA3ADB48}" dt="2024-04-18T12:58:40.343" v="6975" actId="26606"/>
          <ac:spMkLst>
            <pc:docMk/>
            <pc:sldMk cId="159677268" sldId="285"/>
            <ac:spMk id="24" creationId="{55D4142C-5077-457F-A6AD-3FECFDB39685}"/>
          </ac:spMkLst>
        </pc:spChg>
        <pc:spChg chg="add del">
          <ac:chgData name="Zain Ishfaq" userId="9fa29112-e6e5-4df5-aec3-5cac9812bbe5" providerId="ADAL" clId="{EFA3E8A5-14D7-4F02-A209-0435AA3ADB48}" dt="2024-04-18T12:58:40.343" v="6975" actId="26606"/>
          <ac:spMkLst>
            <pc:docMk/>
            <pc:sldMk cId="159677268" sldId="285"/>
            <ac:spMk id="26" creationId="{7A5F0580-5EE9-419F-96EE-B6529EF6E7D0}"/>
          </ac:spMkLst>
        </pc:spChg>
        <pc:spChg chg="add del">
          <ac:chgData name="Zain Ishfaq" userId="9fa29112-e6e5-4df5-aec3-5cac9812bbe5" providerId="ADAL" clId="{EFA3E8A5-14D7-4F02-A209-0435AA3ADB48}" dt="2024-04-18T12:58:39.228" v="6972" actId="26606"/>
          <ac:spMkLst>
            <pc:docMk/>
            <pc:sldMk cId="159677268" sldId="285"/>
            <ac:spMk id="31" creationId="{94E4D846-3AFC-4F86-8C35-24B0542A269D}"/>
          </ac:spMkLst>
        </pc:spChg>
        <pc:spChg chg="add del">
          <ac:chgData name="Zain Ishfaq" userId="9fa29112-e6e5-4df5-aec3-5cac9812bbe5" providerId="ADAL" clId="{EFA3E8A5-14D7-4F02-A209-0435AA3ADB48}" dt="2024-04-18T12:58:39.228" v="6972" actId="26606"/>
          <ac:spMkLst>
            <pc:docMk/>
            <pc:sldMk cId="159677268" sldId="285"/>
            <ac:spMk id="33" creationId="{284781B9-12CB-45C3-907A-9ED93FF72C65}"/>
          </ac:spMkLst>
        </pc:spChg>
        <pc:spChg chg="add del">
          <ac:chgData name="Zain Ishfaq" userId="9fa29112-e6e5-4df5-aec3-5cac9812bbe5" providerId="ADAL" clId="{EFA3E8A5-14D7-4F02-A209-0435AA3ADB48}" dt="2024-04-18T12:58:39.228" v="6972" actId="26606"/>
          <ac:spMkLst>
            <pc:docMk/>
            <pc:sldMk cId="159677268" sldId="285"/>
            <ac:spMk id="35" creationId="{55D4142C-5077-457F-A6AD-3FECFDB39685}"/>
          </ac:spMkLst>
        </pc:spChg>
        <pc:spChg chg="add del">
          <ac:chgData name="Zain Ishfaq" userId="9fa29112-e6e5-4df5-aec3-5cac9812bbe5" providerId="ADAL" clId="{EFA3E8A5-14D7-4F02-A209-0435AA3ADB48}" dt="2024-04-18T12:58:39.228" v="6972" actId="26606"/>
          <ac:spMkLst>
            <pc:docMk/>
            <pc:sldMk cId="159677268" sldId="285"/>
            <ac:spMk id="37" creationId="{7A5F0580-5EE9-419F-96EE-B6529EF6E7D0}"/>
          </ac:spMkLst>
        </pc:spChg>
        <pc:spChg chg="add del">
          <ac:chgData name="Zain Ishfaq" userId="9fa29112-e6e5-4df5-aec3-5cac9812bbe5" providerId="ADAL" clId="{EFA3E8A5-14D7-4F02-A209-0435AA3ADB48}" dt="2024-04-18T12:58:54.314" v="6979" actId="26606"/>
          <ac:spMkLst>
            <pc:docMk/>
            <pc:sldMk cId="159677268" sldId="285"/>
            <ac:spMk id="49" creationId="{8FC9BE17-9A7B-462D-AE50-3D8777387304}"/>
          </ac:spMkLst>
        </pc:spChg>
        <pc:spChg chg="add del">
          <ac:chgData name="Zain Ishfaq" userId="9fa29112-e6e5-4df5-aec3-5cac9812bbe5" providerId="ADAL" clId="{EFA3E8A5-14D7-4F02-A209-0435AA3ADB48}" dt="2024-04-18T12:58:54.314" v="6979" actId="26606"/>
          <ac:spMkLst>
            <pc:docMk/>
            <pc:sldMk cId="159677268" sldId="285"/>
            <ac:spMk id="51" creationId="{3EBE8569-6AEC-4B8C-8D53-2DE337CDBA65}"/>
          </ac:spMkLst>
        </pc:spChg>
        <pc:spChg chg="add del">
          <ac:chgData name="Zain Ishfaq" userId="9fa29112-e6e5-4df5-aec3-5cac9812bbe5" providerId="ADAL" clId="{EFA3E8A5-14D7-4F02-A209-0435AA3ADB48}" dt="2024-04-18T12:58:54.314" v="6979" actId="26606"/>
          <ac:spMkLst>
            <pc:docMk/>
            <pc:sldMk cId="159677268" sldId="285"/>
            <ac:spMk id="53" creationId="{55D4142C-5077-457F-A6AD-3FECFDB39685}"/>
          </ac:spMkLst>
        </pc:spChg>
        <pc:spChg chg="add del">
          <ac:chgData name="Zain Ishfaq" userId="9fa29112-e6e5-4df5-aec3-5cac9812bbe5" providerId="ADAL" clId="{EFA3E8A5-14D7-4F02-A209-0435AA3ADB48}" dt="2024-04-18T12:58:54.314" v="6979" actId="26606"/>
          <ac:spMkLst>
            <pc:docMk/>
            <pc:sldMk cId="159677268" sldId="285"/>
            <ac:spMk id="55" creationId="{7A5F0580-5EE9-419F-96EE-B6529EF6E7D0}"/>
          </ac:spMkLst>
        </pc:spChg>
        <pc:spChg chg="add del">
          <ac:chgData name="Zain Ishfaq" userId="9fa29112-e6e5-4df5-aec3-5cac9812bbe5" providerId="ADAL" clId="{EFA3E8A5-14D7-4F02-A209-0435AA3ADB48}" dt="2024-04-18T12:58:57.522" v="6981" actId="26606"/>
          <ac:spMkLst>
            <pc:docMk/>
            <pc:sldMk cId="159677268" sldId="285"/>
            <ac:spMk id="57" creationId="{DB304A14-32D0-4873-B914-423ED7B8DAFD}"/>
          </ac:spMkLst>
        </pc:spChg>
        <pc:spChg chg="add del">
          <ac:chgData name="Zain Ishfaq" userId="9fa29112-e6e5-4df5-aec3-5cac9812bbe5" providerId="ADAL" clId="{EFA3E8A5-14D7-4F02-A209-0435AA3ADB48}" dt="2024-04-18T12:58:57.522" v="6981" actId="26606"/>
          <ac:spMkLst>
            <pc:docMk/>
            <pc:sldMk cId="159677268" sldId="285"/>
            <ac:spMk id="58" creationId="{1D460C86-854F-4FB3-ABC2-E823D8FEB9DB}"/>
          </ac:spMkLst>
        </pc:spChg>
        <pc:spChg chg="add del">
          <ac:chgData name="Zain Ishfaq" userId="9fa29112-e6e5-4df5-aec3-5cac9812bbe5" providerId="ADAL" clId="{EFA3E8A5-14D7-4F02-A209-0435AA3ADB48}" dt="2024-04-18T12:58:57.522" v="6981" actId="26606"/>
          <ac:spMkLst>
            <pc:docMk/>
            <pc:sldMk cId="159677268" sldId="285"/>
            <ac:spMk id="59" creationId="{BB48116A-278A-4CC5-89D3-9DE8E8FF1245}"/>
          </ac:spMkLst>
        </pc:spChg>
        <pc:spChg chg="add del">
          <ac:chgData name="Zain Ishfaq" userId="9fa29112-e6e5-4df5-aec3-5cac9812bbe5" providerId="ADAL" clId="{EFA3E8A5-14D7-4F02-A209-0435AA3ADB48}" dt="2024-04-18T12:58:58.239" v="6983" actId="26606"/>
          <ac:spMkLst>
            <pc:docMk/>
            <pc:sldMk cId="159677268" sldId="285"/>
            <ac:spMk id="61" creationId="{8FC9BE17-9A7B-462D-AE50-3D8777387304}"/>
          </ac:spMkLst>
        </pc:spChg>
        <pc:spChg chg="add del">
          <ac:chgData name="Zain Ishfaq" userId="9fa29112-e6e5-4df5-aec3-5cac9812bbe5" providerId="ADAL" clId="{EFA3E8A5-14D7-4F02-A209-0435AA3ADB48}" dt="2024-04-18T12:58:58.239" v="6983" actId="26606"/>
          <ac:spMkLst>
            <pc:docMk/>
            <pc:sldMk cId="159677268" sldId="285"/>
            <ac:spMk id="62" creationId="{3EBE8569-6AEC-4B8C-8D53-2DE337CDBA65}"/>
          </ac:spMkLst>
        </pc:spChg>
        <pc:spChg chg="add del">
          <ac:chgData name="Zain Ishfaq" userId="9fa29112-e6e5-4df5-aec3-5cac9812bbe5" providerId="ADAL" clId="{EFA3E8A5-14D7-4F02-A209-0435AA3ADB48}" dt="2024-04-18T12:58:58.239" v="6983" actId="26606"/>
          <ac:spMkLst>
            <pc:docMk/>
            <pc:sldMk cId="159677268" sldId="285"/>
            <ac:spMk id="63" creationId="{55D4142C-5077-457F-A6AD-3FECFDB39685}"/>
          </ac:spMkLst>
        </pc:spChg>
        <pc:spChg chg="add del">
          <ac:chgData name="Zain Ishfaq" userId="9fa29112-e6e5-4df5-aec3-5cac9812bbe5" providerId="ADAL" clId="{EFA3E8A5-14D7-4F02-A209-0435AA3ADB48}" dt="2024-04-18T12:58:58.239" v="6983" actId="26606"/>
          <ac:spMkLst>
            <pc:docMk/>
            <pc:sldMk cId="159677268" sldId="285"/>
            <ac:spMk id="64" creationId="{7A5F0580-5EE9-419F-96EE-B6529EF6E7D0}"/>
          </ac:spMkLst>
        </pc:spChg>
        <pc:spChg chg="add del">
          <ac:chgData name="Zain Ishfaq" userId="9fa29112-e6e5-4df5-aec3-5cac9812bbe5" providerId="ADAL" clId="{EFA3E8A5-14D7-4F02-A209-0435AA3ADB48}" dt="2024-04-18T12:58:59.526" v="6985" actId="26606"/>
          <ac:spMkLst>
            <pc:docMk/>
            <pc:sldMk cId="159677268" sldId="285"/>
            <ac:spMk id="66" creationId="{04812C46-200A-4DEB-A05E-3ED6C68C2387}"/>
          </ac:spMkLst>
        </pc:spChg>
        <pc:spChg chg="add del">
          <ac:chgData name="Zain Ishfaq" userId="9fa29112-e6e5-4df5-aec3-5cac9812bbe5" providerId="ADAL" clId="{EFA3E8A5-14D7-4F02-A209-0435AA3ADB48}" dt="2024-04-18T12:58:59.526" v="6985" actId="26606"/>
          <ac:spMkLst>
            <pc:docMk/>
            <pc:sldMk cId="159677268" sldId="285"/>
            <ac:spMk id="67" creationId="{D1EA859B-E555-4109-94F3-6700E046E008}"/>
          </ac:spMkLst>
        </pc:spChg>
        <pc:spChg chg="add del">
          <ac:chgData name="Zain Ishfaq" userId="9fa29112-e6e5-4df5-aec3-5cac9812bbe5" providerId="ADAL" clId="{EFA3E8A5-14D7-4F02-A209-0435AA3ADB48}" dt="2024-04-18T12:59:38.727" v="6991" actId="26606"/>
          <ac:spMkLst>
            <pc:docMk/>
            <pc:sldMk cId="159677268" sldId="285"/>
            <ac:spMk id="76" creationId="{649C91A9-84E7-4BF0-9026-62F01380D853}"/>
          </ac:spMkLst>
        </pc:spChg>
        <pc:spChg chg="add del">
          <ac:chgData name="Zain Ishfaq" userId="9fa29112-e6e5-4df5-aec3-5cac9812bbe5" providerId="ADAL" clId="{EFA3E8A5-14D7-4F02-A209-0435AA3ADB48}" dt="2024-04-18T12:59:38.727" v="6991" actId="26606"/>
          <ac:spMkLst>
            <pc:docMk/>
            <pc:sldMk cId="159677268" sldId="285"/>
            <ac:spMk id="77" creationId="{9B47378D-AD27-45D0-8C1C-5B1098DCC068}"/>
          </ac:spMkLst>
        </pc:spChg>
        <pc:spChg chg="add del">
          <ac:chgData name="Zain Ishfaq" userId="9fa29112-e6e5-4df5-aec3-5cac9812bbe5" providerId="ADAL" clId="{EFA3E8A5-14D7-4F02-A209-0435AA3ADB48}" dt="2024-04-18T12:59:42.738" v="6993" actId="26606"/>
          <ac:spMkLst>
            <pc:docMk/>
            <pc:sldMk cId="159677268" sldId="285"/>
            <ac:spMk id="79" creationId="{9AA72BD9-2C5A-4EDC-931F-5AA08EACA0F3}"/>
          </ac:spMkLst>
        </pc:spChg>
        <pc:spChg chg="add del">
          <ac:chgData name="Zain Ishfaq" userId="9fa29112-e6e5-4df5-aec3-5cac9812bbe5" providerId="ADAL" clId="{EFA3E8A5-14D7-4F02-A209-0435AA3ADB48}" dt="2024-04-18T12:59:42.738" v="6993" actId="26606"/>
          <ac:spMkLst>
            <pc:docMk/>
            <pc:sldMk cId="159677268" sldId="285"/>
            <ac:spMk id="80" creationId="{DD3981AC-7B61-4947-BCF3-F7AA7FA385B9}"/>
          </ac:spMkLst>
        </pc:spChg>
        <pc:spChg chg="add del">
          <ac:chgData name="Zain Ishfaq" userId="9fa29112-e6e5-4df5-aec3-5cac9812bbe5" providerId="ADAL" clId="{EFA3E8A5-14D7-4F02-A209-0435AA3ADB48}" dt="2024-04-18T12:59:42.738" v="6993" actId="26606"/>
          <ac:spMkLst>
            <pc:docMk/>
            <pc:sldMk cId="159677268" sldId="285"/>
            <ac:spMk id="81" creationId="{55D4142C-5077-457F-A6AD-3FECFDB39685}"/>
          </ac:spMkLst>
        </pc:spChg>
        <pc:spChg chg="add del">
          <ac:chgData name="Zain Ishfaq" userId="9fa29112-e6e5-4df5-aec3-5cac9812bbe5" providerId="ADAL" clId="{EFA3E8A5-14D7-4F02-A209-0435AA3ADB48}" dt="2024-04-18T12:59:42.738" v="6993" actId="26606"/>
          <ac:spMkLst>
            <pc:docMk/>
            <pc:sldMk cId="159677268" sldId="285"/>
            <ac:spMk id="82" creationId="{7A5F0580-5EE9-419F-96EE-B6529EF6E7D0}"/>
          </ac:spMkLst>
        </pc:spChg>
        <pc:spChg chg="add del">
          <ac:chgData name="Zain Ishfaq" userId="9fa29112-e6e5-4df5-aec3-5cac9812bbe5" providerId="ADAL" clId="{EFA3E8A5-14D7-4F02-A209-0435AA3ADB48}" dt="2024-04-18T12:59:48.394" v="6997" actId="26606"/>
          <ac:spMkLst>
            <pc:docMk/>
            <pc:sldMk cId="159677268" sldId="285"/>
            <ac:spMk id="87" creationId="{D1D34770-47A8-402C-AF23-2B653F2D88C1}"/>
          </ac:spMkLst>
        </pc:spChg>
        <pc:spChg chg="add del">
          <ac:chgData name="Zain Ishfaq" userId="9fa29112-e6e5-4df5-aec3-5cac9812bbe5" providerId="ADAL" clId="{EFA3E8A5-14D7-4F02-A209-0435AA3ADB48}" dt="2024-04-18T12:59:52.651" v="7001" actId="26606"/>
          <ac:spMkLst>
            <pc:docMk/>
            <pc:sldMk cId="159677268" sldId="285"/>
            <ac:spMk id="92" creationId="{B50AB553-2A96-4A92-96F2-93548E096954}"/>
          </ac:spMkLst>
        </pc:spChg>
        <pc:spChg chg="add del">
          <ac:chgData name="Zain Ishfaq" userId="9fa29112-e6e5-4df5-aec3-5cac9812bbe5" providerId="ADAL" clId="{EFA3E8A5-14D7-4F02-A209-0435AA3ADB48}" dt="2024-04-18T12:59:56.512" v="7003" actId="26606"/>
          <ac:spMkLst>
            <pc:docMk/>
            <pc:sldMk cId="159677268" sldId="285"/>
            <ac:spMk id="94" creationId="{04812C46-200A-4DEB-A05E-3ED6C68C2387}"/>
          </ac:spMkLst>
        </pc:spChg>
        <pc:spChg chg="add del">
          <ac:chgData name="Zain Ishfaq" userId="9fa29112-e6e5-4df5-aec3-5cac9812bbe5" providerId="ADAL" clId="{EFA3E8A5-14D7-4F02-A209-0435AA3ADB48}" dt="2024-04-18T12:59:56.512" v="7003" actId="26606"/>
          <ac:spMkLst>
            <pc:docMk/>
            <pc:sldMk cId="159677268" sldId="285"/>
            <ac:spMk id="95" creationId="{D1EA859B-E555-4109-94F3-6700E046E008}"/>
          </ac:spMkLst>
        </pc:spChg>
        <pc:spChg chg="add del">
          <ac:chgData name="Zain Ishfaq" userId="9fa29112-e6e5-4df5-aec3-5cac9812bbe5" providerId="ADAL" clId="{EFA3E8A5-14D7-4F02-A209-0435AA3ADB48}" dt="2024-04-18T13:01:06.607" v="7017" actId="26606"/>
          <ac:spMkLst>
            <pc:docMk/>
            <pc:sldMk cId="159677268" sldId="285"/>
            <ac:spMk id="97" creationId="{04812C46-200A-4DEB-A05E-3ED6C68C2387}"/>
          </ac:spMkLst>
        </pc:spChg>
        <pc:spChg chg="add del">
          <ac:chgData name="Zain Ishfaq" userId="9fa29112-e6e5-4df5-aec3-5cac9812bbe5" providerId="ADAL" clId="{EFA3E8A5-14D7-4F02-A209-0435AA3ADB48}" dt="2024-04-18T13:01:06.607" v="7017" actId="26606"/>
          <ac:spMkLst>
            <pc:docMk/>
            <pc:sldMk cId="159677268" sldId="285"/>
            <ac:spMk id="98" creationId="{D1EA859B-E555-4109-94F3-6700E046E008}"/>
          </ac:spMkLst>
        </pc:spChg>
        <pc:grpChg chg="add del">
          <ac:chgData name="Zain Ishfaq" userId="9fa29112-e6e5-4df5-aec3-5cac9812bbe5" providerId="ADAL" clId="{EFA3E8A5-14D7-4F02-A209-0435AA3ADB48}" dt="2024-04-18T12:58:40.343" v="6974" actId="26606"/>
          <ac:grpSpMkLst>
            <pc:docMk/>
            <pc:sldMk cId="159677268" sldId="285"/>
            <ac:grpSpMk id="39" creationId="{7024687B-3153-123C-0A8C-D7D007FAF1BE}"/>
          </ac:grpSpMkLst>
        </pc:grpChg>
        <pc:grpChg chg="add del">
          <ac:chgData name="Zain Ishfaq" userId="9fa29112-e6e5-4df5-aec3-5cac9812bbe5" providerId="ADAL" clId="{EFA3E8A5-14D7-4F02-A209-0435AA3ADB48}" dt="2024-04-18T12:59:56.512" v="7004" actId="26606"/>
          <ac:grpSpMkLst>
            <pc:docMk/>
            <pc:sldMk cId="159677268" sldId="285"/>
            <ac:grpSpMk id="42" creationId="{8CE57D37-C2D0-066B-1AE3-6F4244344F27}"/>
          </ac:grpSpMkLst>
        </pc:grpChg>
        <pc:grpChg chg="add del">
          <ac:chgData name="Zain Ishfaq" userId="9fa29112-e6e5-4df5-aec3-5cac9812bbe5" providerId="ADAL" clId="{EFA3E8A5-14D7-4F02-A209-0435AA3ADB48}" dt="2024-04-18T12:59:06.557" v="6987" actId="26606"/>
          <ac:grpSpMkLst>
            <pc:docMk/>
            <pc:sldMk cId="159677268" sldId="285"/>
            <ac:grpSpMk id="69" creationId="{1FD67D68-9B83-C338-8342-3348D8F22347}"/>
          </ac:grpSpMkLst>
        </pc:grpChg>
        <pc:grpChg chg="add del">
          <ac:chgData name="Zain Ishfaq" userId="9fa29112-e6e5-4df5-aec3-5cac9812bbe5" providerId="ADAL" clId="{EFA3E8A5-14D7-4F02-A209-0435AA3ADB48}" dt="2024-04-18T12:59:33.784" v="6989" actId="26606"/>
          <ac:grpSpMkLst>
            <pc:docMk/>
            <pc:sldMk cId="159677268" sldId="285"/>
            <ac:grpSpMk id="72" creationId="{3AFCAD34-1AFC-BC1A-F6B2-C34C63912EAB}"/>
          </ac:grpSpMkLst>
        </pc:grpChg>
        <pc:grpChg chg="add del">
          <ac:chgData name="Zain Ishfaq" userId="9fa29112-e6e5-4df5-aec3-5cac9812bbe5" providerId="ADAL" clId="{EFA3E8A5-14D7-4F02-A209-0435AA3ADB48}" dt="2024-04-18T12:59:43.230" v="6995" actId="26606"/>
          <ac:grpSpMkLst>
            <pc:docMk/>
            <pc:sldMk cId="159677268" sldId="285"/>
            <ac:grpSpMk id="84" creationId="{442598CC-934A-7BCD-C691-B2FE74CEDE6E}"/>
          </ac:grpSpMkLst>
        </pc:grpChg>
        <pc:grpChg chg="add del">
          <ac:chgData name="Zain Ishfaq" userId="9fa29112-e6e5-4df5-aec3-5cac9812bbe5" providerId="ADAL" clId="{EFA3E8A5-14D7-4F02-A209-0435AA3ADB48}" dt="2024-04-18T12:59:51.715" v="6999" actId="26606"/>
          <ac:grpSpMkLst>
            <pc:docMk/>
            <pc:sldMk cId="159677268" sldId="285"/>
            <ac:grpSpMk id="89" creationId="{5EFBDE31-BB3E-6CFC-23CD-B5976DA38438}"/>
          </ac:grpSpMkLst>
        </pc:grpChg>
        <pc:grpChg chg="add del">
          <ac:chgData name="Zain Ishfaq" userId="9fa29112-e6e5-4df5-aec3-5cac9812bbe5" providerId="ADAL" clId="{EFA3E8A5-14D7-4F02-A209-0435AA3ADB48}" dt="2024-04-18T13:01:06.607" v="7017" actId="26606"/>
          <ac:grpSpMkLst>
            <pc:docMk/>
            <pc:sldMk cId="159677268" sldId="285"/>
            <ac:grpSpMk id="103" creationId="{5EFBDE31-BB3E-6CFC-23CD-B5976DA38438}"/>
          </ac:grpSpMkLst>
        </pc:grpChg>
        <pc:picChg chg="mod ord">
          <ac:chgData name="Zain Ishfaq" userId="9fa29112-e6e5-4df5-aec3-5cac9812bbe5" providerId="ADAL" clId="{EFA3E8A5-14D7-4F02-A209-0435AA3ADB48}" dt="2024-04-18T13:01:36.978" v="7024" actId="1076"/>
          <ac:picMkLst>
            <pc:docMk/>
            <pc:sldMk cId="159677268" sldId="285"/>
            <ac:picMk id="5" creationId="{4321645D-66E4-4D8A-3EA7-F334378EED41}"/>
          </ac:picMkLst>
        </pc:picChg>
      </pc:sldChg>
      <pc:sldChg chg="new del">
        <pc:chgData name="Zain Ishfaq" userId="9fa29112-e6e5-4df5-aec3-5cac9812bbe5" providerId="ADAL" clId="{EFA3E8A5-14D7-4F02-A209-0435AA3ADB48}" dt="2024-04-18T12:43:22.372" v="5860" actId="47"/>
        <pc:sldMkLst>
          <pc:docMk/>
          <pc:sldMk cId="2107925085" sldId="285"/>
        </pc:sldMkLst>
      </pc:sldChg>
      <pc:sldChg chg="new del">
        <pc:chgData name="Zain Ishfaq" userId="9fa29112-e6e5-4df5-aec3-5cac9812bbe5" providerId="ADAL" clId="{EFA3E8A5-14D7-4F02-A209-0435AA3ADB48}" dt="2024-04-29T09:52:19.924" v="7426" actId="2696"/>
        <pc:sldMkLst>
          <pc:docMk/>
          <pc:sldMk cId="2788570885" sldId="286"/>
        </pc:sldMkLst>
      </pc:sldChg>
    </pc:docChg>
  </pc:docChgLst>
  <pc:docChgLst>
    <pc:chgData name="Zain Ishfaq" userId="9fa29112-e6e5-4df5-aec3-5cac9812bbe5" providerId="ADAL" clId="{E048072D-9A1D-4D8B-B29B-5918781ABEB7}"/>
    <pc:docChg chg="undo redo custSel modSld">
      <pc:chgData name="Zain Ishfaq" userId="9fa29112-e6e5-4df5-aec3-5cac9812bbe5" providerId="ADAL" clId="{E048072D-9A1D-4D8B-B29B-5918781ABEB7}" dt="2024-05-29T07:03:24.064" v="111" actId="6549"/>
      <pc:docMkLst>
        <pc:docMk/>
      </pc:docMkLst>
      <pc:sldChg chg="modSp mod">
        <pc:chgData name="Zain Ishfaq" userId="9fa29112-e6e5-4df5-aec3-5cac9812bbe5" providerId="ADAL" clId="{E048072D-9A1D-4D8B-B29B-5918781ABEB7}" dt="2024-05-29T07:03:24.064" v="111" actId="6549"/>
        <pc:sldMkLst>
          <pc:docMk/>
          <pc:sldMk cId="1337091877" sldId="256"/>
        </pc:sldMkLst>
        <pc:spChg chg="mod">
          <ac:chgData name="Zain Ishfaq" userId="9fa29112-e6e5-4df5-aec3-5cac9812bbe5" providerId="ADAL" clId="{E048072D-9A1D-4D8B-B29B-5918781ABEB7}" dt="2024-05-29T07:03:24.064" v="111" actId="6549"/>
          <ac:spMkLst>
            <pc:docMk/>
            <pc:sldMk cId="1337091877" sldId="256"/>
            <ac:spMk id="2" creationId="{842372A7-B29B-74F7-CDC2-D833392A8168}"/>
          </ac:spMkLst>
        </pc:spChg>
        <pc:spChg chg="mod">
          <ac:chgData name="Zain Ishfaq" userId="9fa29112-e6e5-4df5-aec3-5cac9812bbe5" providerId="ADAL" clId="{E048072D-9A1D-4D8B-B29B-5918781ABEB7}" dt="2024-05-28T12:47:51.007" v="48" actId="790"/>
          <ac:spMkLst>
            <pc:docMk/>
            <pc:sldMk cId="1337091877" sldId="256"/>
            <ac:spMk id="3" creationId="{5E5C9C3E-2C00-DEB7-0701-5E32BEBA5B7E}"/>
          </ac:spMkLst>
        </pc:spChg>
      </pc:sldChg>
      <pc:sldChg chg="addSp delSp modSp mod delAnim modAnim">
        <pc:chgData name="Zain Ishfaq" userId="9fa29112-e6e5-4df5-aec3-5cac9812bbe5" providerId="ADAL" clId="{E048072D-9A1D-4D8B-B29B-5918781ABEB7}" dt="2024-05-28T12:53:00.624" v="59" actId="1076"/>
        <pc:sldMkLst>
          <pc:docMk/>
          <pc:sldMk cId="3033751656" sldId="257"/>
        </pc:sldMkLst>
        <pc:spChg chg="mod">
          <ac:chgData name="Zain Ishfaq" userId="9fa29112-e6e5-4df5-aec3-5cac9812bbe5" providerId="ADAL" clId="{E048072D-9A1D-4D8B-B29B-5918781ABEB7}" dt="2024-05-22T12:03:32.823" v="1" actId="115"/>
          <ac:spMkLst>
            <pc:docMk/>
            <pc:sldMk cId="3033751656" sldId="257"/>
            <ac:spMk id="3" creationId="{F79B917C-DCEA-4165-58A0-5E39633123B1}"/>
          </ac:spMkLst>
        </pc:spChg>
        <pc:spChg chg="add del mod">
          <ac:chgData name="Zain Ishfaq" userId="9fa29112-e6e5-4df5-aec3-5cac9812bbe5" providerId="ADAL" clId="{E048072D-9A1D-4D8B-B29B-5918781ABEB7}" dt="2024-05-22T12:06:22.665" v="8" actId="478"/>
          <ac:spMkLst>
            <pc:docMk/>
            <pc:sldMk cId="3033751656" sldId="257"/>
            <ac:spMk id="4" creationId="{2240F70F-6313-AF52-D954-277E02C8FFC2}"/>
          </ac:spMkLst>
        </pc:spChg>
        <pc:spChg chg="add del mod">
          <ac:chgData name="Zain Ishfaq" userId="9fa29112-e6e5-4df5-aec3-5cac9812bbe5" providerId="ADAL" clId="{E048072D-9A1D-4D8B-B29B-5918781ABEB7}" dt="2024-05-28T12:50:54.986" v="49" actId="478"/>
          <ac:spMkLst>
            <pc:docMk/>
            <pc:sldMk cId="3033751656" sldId="257"/>
            <ac:spMk id="11" creationId="{D2D8F695-F5AD-097F-97BF-E75A4CC1F840}"/>
          </ac:spMkLst>
        </pc:spChg>
        <pc:spChg chg="mod ord">
          <ac:chgData name="Zain Ishfaq" userId="9fa29112-e6e5-4df5-aec3-5cac9812bbe5" providerId="ADAL" clId="{E048072D-9A1D-4D8B-B29B-5918781ABEB7}" dt="2024-05-28T12:51:50.971" v="53" actId="170"/>
          <ac:spMkLst>
            <pc:docMk/>
            <pc:sldMk cId="3033751656" sldId="257"/>
            <ac:spMk id="30" creationId="{25EFD677-D3D0-2BC0-DFFE-F991A8391CD3}"/>
          </ac:spMkLst>
        </pc:spChg>
        <pc:spChg chg="mod">
          <ac:chgData name="Zain Ishfaq" userId="9fa29112-e6e5-4df5-aec3-5cac9812bbe5" providerId="ADAL" clId="{E048072D-9A1D-4D8B-B29B-5918781ABEB7}" dt="2024-05-28T12:53:00.624" v="59" actId="1076"/>
          <ac:spMkLst>
            <pc:docMk/>
            <pc:sldMk cId="3033751656" sldId="257"/>
            <ac:spMk id="32" creationId="{39E63B78-3212-1894-B851-E6818A6E2CE1}"/>
          </ac:spMkLst>
        </pc:spChg>
      </pc:sldChg>
      <pc:sldChg chg="addSp delSp modSp mod delAnim modAnim">
        <pc:chgData name="Zain Ishfaq" userId="9fa29112-e6e5-4df5-aec3-5cac9812bbe5" providerId="ADAL" clId="{E048072D-9A1D-4D8B-B29B-5918781ABEB7}" dt="2024-05-28T12:54:07.113" v="65"/>
        <pc:sldMkLst>
          <pc:docMk/>
          <pc:sldMk cId="1097521537" sldId="263"/>
        </pc:sldMkLst>
        <pc:spChg chg="add del mod">
          <ac:chgData name="Zain Ishfaq" userId="9fa29112-e6e5-4df5-aec3-5cac9812bbe5" providerId="ADAL" clId="{E048072D-9A1D-4D8B-B29B-5918781ABEB7}" dt="2024-05-28T12:53:23.982" v="60" actId="478"/>
          <ac:spMkLst>
            <pc:docMk/>
            <pc:sldMk cId="1097521537" sldId="263"/>
            <ac:spMk id="2" creationId="{618D22ED-9CF1-3A06-EC43-62A89569A63C}"/>
          </ac:spMkLst>
        </pc:spChg>
        <pc:spChg chg="mod">
          <ac:chgData name="Zain Ishfaq" userId="9fa29112-e6e5-4df5-aec3-5cac9812bbe5" providerId="ADAL" clId="{E048072D-9A1D-4D8B-B29B-5918781ABEB7}" dt="2024-05-22T12:02:50.138" v="0" actId="115"/>
          <ac:spMkLst>
            <pc:docMk/>
            <pc:sldMk cId="1097521537" sldId="263"/>
            <ac:spMk id="39" creationId="{C3E1903B-1301-64E1-556A-1E721ADBAB57}"/>
          </ac:spMkLst>
        </pc:spChg>
        <pc:spChg chg="mod">
          <ac:chgData name="Zain Ishfaq" userId="9fa29112-e6e5-4df5-aec3-5cac9812bbe5" providerId="ADAL" clId="{E048072D-9A1D-4D8B-B29B-5918781ABEB7}" dt="2024-05-28T12:53:46.553" v="62" actId="1076"/>
          <ac:spMkLst>
            <pc:docMk/>
            <pc:sldMk cId="1097521537" sldId="263"/>
            <ac:spMk id="58" creationId="{2921E547-56A5-D9A3-3D61-C9957EC8FA7D}"/>
          </ac:spMkLst>
        </pc:spChg>
      </pc:sldChg>
      <pc:sldChg chg="modSp mod">
        <pc:chgData name="Zain Ishfaq" userId="9fa29112-e6e5-4df5-aec3-5cac9812bbe5" providerId="ADAL" clId="{E048072D-9A1D-4D8B-B29B-5918781ABEB7}" dt="2024-05-22T12:03:41.735" v="2" actId="115"/>
        <pc:sldMkLst>
          <pc:docMk/>
          <pc:sldMk cId="2968806267" sldId="275"/>
        </pc:sldMkLst>
        <pc:spChg chg="mod">
          <ac:chgData name="Zain Ishfaq" userId="9fa29112-e6e5-4df5-aec3-5cac9812bbe5" providerId="ADAL" clId="{E048072D-9A1D-4D8B-B29B-5918781ABEB7}" dt="2024-05-22T12:03:41.735" v="2" actId="115"/>
          <ac:spMkLst>
            <pc:docMk/>
            <pc:sldMk cId="2968806267" sldId="275"/>
            <ac:spMk id="4" creationId="{FC79A9DF-E2E4-3C37-0F1C-434095979ED4}"/>
          </ac:spMkLst>
        </pc:spChg>
      </pc:sldChg>
      <pc:sldChg chg="addSp delSp modSp mod delAnim modAnim">
        <pc:chgData name="Zain Ishfaq" userId="9fa29112-e6e5-4df5-aec3-5cac9812bbe5" providerId="ADAL" clId="{E048072D-9A1D-4D8B-B29B-5918781ABEB7}" dt="2024-05-28T12:55:14.790" v="73"/>
        <pc:sldMkLst>
          <pc:docMk/>
          <pc:sldMk cId="2267245329" sldId="283"/>
        </pc:sldMkLst>
        <pc:spChg chg="mod">
          <ac:chgData name="Zain Ishfaq" userId="9fa29112-e6e5-4df5-aec3-5cac9812bbe5" providerId="ADAL" clId="{E048072D-9A1D-4D8B-B29B-5918781ABEB7}" dt="2024-05-28T12:54:39.124" v="70" actId="1076"/>
          <ac:spMkLst>
            <pc:docMk/>
            <pc:sldMk cId="2267245329" sldId="283"/>
            <ac:spMk id="2" creationId="{56C851D5-83D9-2859-540F-2DD98CBC906C}"/>
          </ac:spMkLst>
        </pc:spChg>
        <pc:spChg chg="add del mod">
          <ac:chgData name="Zain Ishfaq" userId="9fa29112-e6e5-4df5-aec3-5cac9812bbe5" providerId="ADAL" clId="{E048072D-9A1D-4D8B-B29B-5918781ABEB7}" dt="2024-05-28T12:54:17.469" v="66" actId="478"/>
          <ac:spMkLst>
            <pc:docMk/>
            <pc:sldMk cId="2267245329" sldId="283"/>
            <ac:spMk id="11" creationId="{EBE2AD9F-58DF-5745-EA9C-C4A9EC7A797B}"/>
          </ac:spMkLst>
        </pc:spChg>
      </pc:sldChg>
      <pc:sldChg chg="modSp mod">
        <pc:chgData name="Zain Ishfaq" userId="9fa29112-e6e5-4df5-aec3-5cac9812bbe5" providerId="ADAL" clId="{E048072D-9A1D-4D8B-B29B-5918781ABEB7}" dt="2024-05-28T12:55:48.402" v="75" actId="20577"/>
        <pc:sldMkLst>
          <pc:docMk/>
          <pc:sldMk cId="17613010" sldId="284"/>
        </pc:sldMkLst>
        <pc:spChg chg="mod">
          <ac:chgData name="Zain Ishfaq" userId="9fa29112-e6e5-4df5-aec3-5cac9812bbe5" providerId="ADAL" clId="{E048072D-9A1D-4D8B-B29B-5918781ABEB7}" dt="2024-05-28T12:55:48.402" v="75" actId="20577"/>
          <ac:spMkLst>
            <pc:docMk/>
            <pc:sldMk cId="17613010" sldId="284"/>
            <ac:spMk id="3" creationId="{ED3EC3BA-C40D-2133-DE2E-8248BF14F1C8}"/>
          </ac:spMkLst>
        </pc:spChg>
      </pc:sldChg>
    </pc:docChg>
  </pc:docChgLst>
  <pc:docChgLst>
    <pc:chgData name="Zain Ishfaq" userId="9fa29112-e6e5-4df5-aec3-5cac9812bbe5" providerId="ADAL" clId="{81315948-E77E-4EAA-9986-50962D9381BB}"/>
    <pc:docChg chg="undo custSel modSld">
      <pc:chgData name="Zain Ishfaq" userId="9fa29112-e6e5-4df5-aec3-5cac9812bbe5" providerId="ADAL" clId="{81315948-E77E-4EAA-9986-50962D9381BB}" dt="2024-05-30T13:17:11.517" v="20" actId="1076"/>
      <pc:docMkLst>
        <pc:docMk/>
      </pc:docMkLst>
      <pc:sldChg chg="addSp delSp modSp mod modAnim">
        <pc:chgData name="Zain Ishfaq" userId="9fa29112-e6e5-4df5-aec3-5cac9812bbe5" providerId="ADAL" clId="{81315948-E77E-4EAA-9986-50962D9381BB}" dt="2024-05-30T13:17:11.517" v="20" actId="1076"/>
        <pc:sldMkLst>
          <pc:docMk/>
          <pc:sldMk cId="1097521537" sldId="263"/>
        </pc:sldMkLst>
        <pc:spChg chg="add mod">
          <ac:chgData name="Zain Ishfaq" userId="9fa29112-e6e5-4df5-aec3-5cac9812bbe5" providerId="ADAL" clId="{81315948-E77E-4EAA-9986-50962D9381BB}" dt="2024-05-30T13:16:19.589" v="18"/>
          <ac:spMkLst>
            <pc:docMk/>
            <pc:sldMk cId="1097521537" sldId="263"/>
            <ac:spMk id="2" creationId="{810AE704-021E-4048-AE60-E86DAC3B50C9}"/>
          </ac:spMkLst>
        </pc:spChg>
        <pc:spChg chg="mod">
          <ac:chgData name="Zain Ishfaq" userId="9fa29112-e6e5-4df5-aec3-5cac9812bbe5" providerId="ADAL" clId="{81315948-E77E-4EAA-9986-50962D9381BB}" dt="2024-05-30T13:12:46.910" v="8" actId="1076"/>
          <ac:spMkLst>
            <pc:docMk/>
            <pc:sldMk cId="1097521537" sldId="263"/>
            <ac:spMk id="9" creationId="{309456F1-E6F5-5458-B489-F8EEDE3524EF}"/>
          </ac:spMkLst>
        </pc:spChg>
        <pc:spChg chg="add mod">
          <ac:chgData name="Zain Ishfaq" userId="9fa29112-e6e5-4df5-aec3-5cac9812bbe5" providerId="ADAL" clId="{81315948-E77E-4EAA-9986-50962D9381BB}" dt="2024-05-30T13:17:11.517" v="20" actId="1076"/>
          <ac:spMkLst>
            <pc:docMk/>
            <pc:sldMk cId="1097521537" sldId="263"/>
            <ac:spMk id="28" creationId="{EE54665B-54D4-8D39-0236-685EFB132A3A}"/>
          </ac:spMkLst>
        </pc:spChg>
        <pc:spChg chg="del">
          <ac:chgData name="Zain Ishfaq" userId="9fa29112-e6e5-4df5-aec3-5cac9812bbe5" providerId="ADAL" clId="{81315948-E77E-4EAA-9986-50962D9381BB}" dt="2024-05-30T13:12:41.758" v="5" actId="478"/>
          <ac:spMkLst>
            <pc:docMk/>
            <pc:sldMk cId="1097521537" sldId="263"/>
            <ac:spMk id="58" creationId="{2921E547-56A5-D9A3-3D61-C9957EC8FA7D}"/>
          </ac:spMkLst>
        </pc:spChg>
      </pc:sldChg>
      <pc:sldChg chg="addSp modSp mod modAnim">
        <pc:chgData name="Zain Ishfaq" userId="9fa29112-e6e5-4df5-aec3-5cac9812bbe5" providerId="ADAL" clId="{81315948-E77E-4EAA-9986-50962D9381BB}" dt="2024-05-30T13:14:58.556" v="16"/>
        <pc:sldMkLst>
          <pc:docMk/>
          <pc:sldMk cId="2267245329" sldId="283"/>
        </pc:sldMkLst>
        <pc:spChg chg="add mod">
          <ac:chgData name="Zain Ishfaq" userId="9fa29112-e6e5-4df5-aec3-5cac9812bbe5" providerId="ADAL" clId="{81315948-E77E-4EAA-9986-50962D9381BB}" dt="2024-05-30T13:14:41.870" v="15" actId="1076"/>
          <ac:spMkLst>
            <pc:docMk/>
            <pc:sldMk cId="2267245329" sldId="283"/>
            <ac:spMk id="11" creationId="{3DC8BE06-6117-DA98-5955-B5C4B9C78750}"/>
          </ac:spMkLst>
        </pc:spChg>
      </pc:sldChg>
    </pc:docChg>
  </pc:docChgLst>
  <pc:docChgLst>
    <pc:chgData name="Zain Ishfaq" userId="S::zain.ishfaq@nictiz.nl::9fa29112-e6e5-4df5-aec3-5cac9812bbe5" providerId="AD" clId="Web-{A1AAAC8F-21A1-4751-AD7B-22A122BF377C}"/>
    <pc:docChg chg="modSld">
      <pc:chgData name="Zain Ishfaq" userId="S::zain.ishfaq@nictiz.nl::9fa29112-e6e5-4df5-aec3-5cac9812bbe5" providerId="AD" clId="Web-{A1AAAC8F-21A1-4751-AD7B-22A122BF377C}" dt="2024-05-30T13:26:09.656" v="1" actId="1076"/>
      <pc:docMkLst>
        <pc:docMk/>
      </pc:docMkLst>
      <pc:sldChg chg="modSp">
        <pc:chgData name="Zain Ishfaq" userId="S::zain.ishfaq@nictiz.nl::9fa29112-e6e5-4df5-aec3-5cac9812bbe5" providerId="AD" clId="Web-{A1AAAC8F-21A1-4751-AD7B-22A122BF377C}" dt="2024-05-30T13:26:09.656" v="1" actId="1076"/>
        <pc:sldMkLst>
          <pc:docMk/>
          <pc:sldMk cId="1097521537" sldId="263"/>
        </pc:sldMkLst>
        <pc:spChg chg="mod">
          <ac:chgData name="Zain Ishfaq" userId="S::zain.ishfaq@nictiz.nl::9fa29112-e6e5-4df5-aec3-5cac9812bbe5" providerId="AD" clId="Web-{A1AAAC8F-21A1-4751-AD7B-22A122BF377C}" dt="2024-05-30T13:26:09.656" v="1" actId="1076"/>
          <ac:spMkLst>
            <pc:docMk/>
            <pc:sldMk cId="1097521537" sldId="263"/>
            <ac:spMk id="28" creationId="{EE54665B-54D4-8D39-0236-685EFB132A3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7B0D6A-79AE-4BF2-9BC6-F4596E5EB996}" type="datetimeFigureOut">
              <a:rPr lang="nl-NL" smtClean="0"/>
              <a:t>30-5-2024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251AAA-F9B4-44E6-9DD8-E2C18972BF87}" type="slidenum">
              <a:rPr lang="nl-NL" smtClean="0"/>
              <a:t>‹nr.›</a:t>
            </a:fld>
            <a:endParaRPr lang="nl-NL"/>
          </a:p>
        </p:txBody>
      </p:sp>
    </p:spTree>
    <p:extLst>
      <p:ext uri="{BB962C8B-B14F-4D97-AF65-F5344CB8AC3E}">
        <p14:creationId xmlns:p14="http://schemas.microsoft.com/office/powerpoint/2010/main" val="4961877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89251AAA-F9B4-44E6-9DD8-E2C18972BF87}" type="slidenum">
              <a:rPr lang="nl-NL" smtClean="0"/>
              <a:t>1</a:t>
            </a:fld>
            <a:endParaRPr lang="nl-NL"/>
          </a:p>
        </p:txBody>
      </p:sp>
    </p:spTree>
    <p:extLst>
      <p:ext uri="{BB962C8B-B14F-4D97-AF65-F5344CB8AC3E}">
        <p14:creationId xmlns:p14="http://schemas.microsoft.com/office/powerpoint/2010/main" val="11260003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89251AAA-F9B4-44E6-9DD8-E2C18972BF87}" type="slidenum">
              <a:rPr lang="nl-NL" smtClean="0"/>
              <a:t>5</a:t>
            </a:fld>
            <a:endParaRPr lang="nl-NL"/>
          </a:p>
        </p:txBody>
      </p:sp>
    </p:spTree>
    <p:extLst>
      <p:ext uri="{BB962C8B-B14F-4D97-AF65-F5344CB8AC3E}">
        <p14:creationId xmlns:p14="http://schemas.microsoft.com/office/powerpoint/2010/main" val="15331082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89251AAA-F9B4-44E6-9DD8-E2C18972BF87}" type="slidenum">
              <a:rPr lang="nl-NL" smtClean="0"/>
              <a:t>10</a:t>
            </a:fld>
            <a:endParaRPr lang="nl-NL"/>
          </a:p>
        </p:txBody>
      </p:sp>
    </p:spTree>
    <p:extLst>
      <p:ext uri="{BB962C8B-B14F-4D97-AF65-F5344CB8AC3E}">
        <p14:creationId xmlns:p14="http://schemas.microsoft.com/office/powerpoint/2010/main" val="36814307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414934-3B21-48CD-AF8E-FC622897D097}"/>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99D79A71-2204-B3B1-F776-20BFAD86BD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629B8A9D-15B3-BD39-48BA-D45295BF6E19}"/>
              </a:ext>
            </a:extLst>
          </p:cNvPr>
          <p:cNvSpPr>
            <a:spLocks noGrp="1"/>
          </p:cNvSpPr>
          <p:nvPr>
            <p:ph type="dt" sz="half" idx="10"/>
          </p:nvPr>
        </p:nvSpPr>
        <p:spPr/>
        <p:txBody>
          <a:bodyPr/>
          <a:lstStyle/>
          <a:p>
            <a:fld id="{0391B63A-8162-4BE4-B992-FF3C2A3932C7}" type="datetimeFigureOut">
              <a:rPr lang="nl-NL" smtClean="0"/>
              <a:t>30-5-2024</a:t>
            </a:fld>
            <a:endParaRPr lang="nl-NL"/>
          </a:p>
        </p:txBody>
      </p:sp>
      <p:sp>
        <p:nvSpPr>
          <p:cNvPr id="5" name="Tijdelijke aanduiding voor voettekst 4">
            <a:extLst>
              <a:ext uri="{FF2B5EF4-FFF2-40B4-BE49-F238E27FC236}">
                <a16:creationId xmlns:a16="http://schemas.microsoft.com/office/drawing/2014/main" id="{792EE385-28E9-E21A-2FDB-5AD5D96F294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2BDFDD2-E19F-EE50-E792-DF3A356E4087}"/>
              </a:ext>
            </a:extLst>
          </p:cNvPr>
          <p:cNvSpPr>
            <a:spLocks noGrp="1"/>
          </p:cNvSpPr>
          <p:nvPr>
            <p:ph type="sldNum" sz="quarter" idx="12"/>
          </p:nvPr>
        </p:nvSpPr>
        <p:spPr/>
        <p:txBody>
          <a:bodyPr/>
          <a:lstStyle/>
          <a:p>
            <a:fld id="{341E624A-5D91-4FD0-AF1A-09AE91635FD3}" type="slidenum">
              <a:rPr lang="nl-NL" smtClean="0"/>
              <a:t>‹nr.›</a:t>
            </a:fld>
            <a:endParaRPr lang="nl-NL"/>
          </a:p>
        </p:txBody>
      </p:sp>
    </p:spTree>
    <p:extLst>
      <p:ext uri="{BB962C8B-B14F-4D97-AF65-F5344CB8AC3E}">
        <p14:creationId xmlns:p14="http://schemas.microsoft.com/office/powerpoint/2010/main" val="3252939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6A1D60-E98D-6724-5D58-B932FBF3EBDF}"/>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4C2868C8-231A-FC8E-7028-E78974771BC9}"/>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BDFF1EB-9BCE-404A-3D0E-160CACB5AEB2}"/>
              </a:ext>
            </a:extLst>
          </p:cNvPr>
          <p:cNvSpPr>
            <a:spLocks noGrp="1"/>
          </p:cNvSpPr>
          <p:nvPr>
            <p:ph type="dt" sz="half" idx="10"/>
          </p:nvPr>
        </p:nvSpPr>
        <p:spPr/>
        <p:txBody>
          <a:bodyPr/>
          <a:lstStyle/>
          <a:p>
            <a:fld id="{0391B63A-8162-4BE4-B992-FF3C2A3932C7}" type="datetimeFigureOut">
              <a:rPr lang="nl-NL" smtClean="0"/>
              <a:t>30-5-2024</a:t>
            </a:fld>
            <a:endParaRPr lang="nl-NL"/>
          </a:p>
        </p:txBody>
      </p:sp>
      <p:sp>
        <p:nvSpPr>
          <p:cNvPr id="5" name="Tijdelijke aanduiding voor voettekst 4">
            <a:extLst>
              <a:ext uri="{FF2B5EF4-FFF2-40B4-BE49-F238E27FC236}">
                <a16:creationId xmlns:a16="http://schemas.microsoft.com/office/drawing/2014/main" id="{5860BD29-EA9F-746A-AB1B-BB397BD48F6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5D01B22-1866-F6BB-5A8F-B26ACCFED1B7}"/>
              </a:ext>
            </a:extLst>
          </p:cNvPr>
          <p:cNvSpPr>
            <a:spLocks noGrp="1"/>
          </p:cNvSpPr>
          <p:nvPr>
            <p:ph type="sldNum" sz="quarter" idx="12"/>
          </p:nvPr>
        </p:nvSpPr>
        <p:spPr/>
        <p:txBody>
          <a:bodyPr/>
          <a:lstStyle/>
          <a:p>
            <a:fld id="{341E624A-5D91-4FD0-AF1A-09AE91635FD3}" type="slidenum">
              <a:rPr lang="nl-NL" smtClean="0"/>
              <a:t>‹nr.›</a:t>
            </a:fld>
            <a:endParaRPr lang="nl-NL"/>
          </a:p>
        </p:txBody>
      </p:sp>
    </p:spTree>
    <p:extLst>
      <p:ext uri="{BB962C8B-B14F-4D97-AF65-F5344CB8AC3E}">
        <p14:creationId xmlns:p14="http://schemas.microsoft.com/office/powerpoint/2010/main" val="3863404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5CA20951-8194-3FE6-25CA-8AB2A45068A8}"/>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8F2FF48A-3EA4-863B-5B10-E2CA3576AC75}"/>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0662F5B-ED25-E1AD-FF72-641538DB3FB6}"/>
              </a:ext>
            </a:extLst>
          </p:cNvPr>
          <p:cNvSpPr>
            <a:spLocks noGrp="1"/>
          </p:cNvSpPr>
          <p:nvPr>
            <p:ph type="dt" sz="half" idx="10"/>
          </p:nvPr>
        </p:nvSpPr>
        <p:spPr/>
        <p:txBody>
          <a:bodyPr/>
          <a:lstStyle/>
          <a:p>
            <a:fld id="{0391B63A-8162-4BE4-B992-FF3C2A3932C7}" type="datetimeFigureOut">
              <a:rPr lang="nl-NL" smtClean="0"/>
              <a:t>30-5-2024</a:t>
            </a:fld>
            <a:endParaRPr lang="nl-NL"/>
          </a:p>
        </p:txBody>
      </p:sp>
      <p:sp>
        <p:nvSpPr>
          <p:cNvPr id="5" name="Tijdelijke aanduiding voor voettekst 4">
            <a:extLst>
              <a:ext uri="{FF2B5EF4-FFF2-40B4-BE49-F238E27FC236}">
                <a16:creationId xmlns:a16="http://schemas.microsoft.com/office/drawing/2014/main" id="{379249A7-C316-5A2B-5FAD-F2F649C540E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DEB0600-B2D8-8499-8D8E-BA3773744551}"/>
              </a:ext>
            </a:extLst>
          </p:cNvPr>
          <p:cNvSpPr>
            <a:spLocks noGrp="1"/>
          </p:cNvSpPr>
          <p:nvPr>
            <p:ph type="sldNum" sz="quarter" idx="12"/>
          </p:nvPr>
        </p:nvSpPr>
        <p:spPr/>
        <p:txBody>
          <a:bodyPr/>
          <a:lstStyle/>
          <a:p>
            <a:fld id="{341E624A-5D91-4FD0-AF1A-09AE91635FD3}" type="slidenum">
              <a:rPr lang="nl-NL" smtClean="0"/>
              <a:t>‹nr.›</a:t>
            </a:fld>
            <a:endParaRPr lang="nl-NL"/>
          </a:p>
        </p:txBody>
      </p:sp>
    </p:spTree>
    <p:extLst>
      <p:ext uri="{BB962C8B-B14F-4D97-AF65-F5344CB8AC3E}">
        <p14:creationId xmlns:p14="http://schemas.microsoft.com/office/powerpoint/2010/main" val="4080691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D7138A-5754-3BAE-D681-376DFC5EF888}"/>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FC4A0F6B-C834-0336-69CD-6A4523D1FCB0}"/>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E5A9C4E-C8D3-0F75-B84C-3834AF5FC635}"/>
              </a:ext>
            </a:extLst>
          </p:cNvPr>
          <p:cNvSpPr>
            <a:spLocks noGrp="1"/>
          </p:cNvSpPr>
          <p:nvPr>
            <p:ph type="dt" sz="half" idx="10"/>
          </p:nvPr>
        </p:nvSpPr>
        <p:spPr/>
        <p:txBody>
          <a:bodyPr/>
          <a:lstStyle/>
          <a:p>
            <a:fld id="{0391B63A-8162-4BE4-B992-FF3C2A3932C7}" type="datetimeFigureOut">
              <a:rPr lang="nl-NL" smtClean="0"/>
              <a:t>30-5-2024</a:t>
            </a:fld>
            <a:endParaRPr lang="nl-NL"/>
          </a:p>
        </p:txBody>
      </p:sp>
      <p:sp>
        <p:nvSpPr>
          <p:cNvPr id="5" name="Tijdelijke aanduiding voor voettekst 4">
            <a:extLst>
              <a:ext uri="{FF2B5EF4-FFF2-40B4-BE49-F238E27FC236}">
                <a16:creationId xmlns:a16="http://schemas.microsoft.com/office/drawing/2014/main" id="{1D33B108-14FE-8AD8-885E-D7492DE17FD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893ADD9-908B-C26E-0F1D-A9EFCFCB619B}"/>
              </a:ext>
            </a:extLst>
          </p:cNvPr>
          <p:cNvSpPr>
            <a:spLocks noGrp="1"/>
          </p:cNvSpPr>
          <p:nvPr>
            <p:ph type="sldNum" sz="quarter" idx="12"/>
          </p:nvPr>
        </p:nvSpPr>
        <p:spPr/>
        <p:txBody>
          <a:bodyPr/>
          <a:lstStyle/>
          <a:p>
            <a:fld id="{341E624A-5D91-4FD0-AF1A-09AE91635FD3}" type="slidenum">
              <a:rPr lang="nl-NL" smtClean="0"/>
              <a:t>‹nr.›</a:t>
            </a:fld>
            <a:endParaRPr lang="nl-NL"/>
          </a:p>
        </p:txBody>
      </p:sp>
    </p:spTree>
    <p:extLst>
      <p:ext uri="{BB962C8B-B14F-4D97-AF65-F5344CB8AC3E}">
        <p14:creationId xmlns:p14="http://schemas.microsoft.com/office/powerpoint/2010/main" val="1390059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9DA5050-2886-12C4-75E6-2526209F197B}"/>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E0368ADF-744F-51CE-22CD-BF7AD48130C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9FADE802-C0C6-3E91-E7C5-270F6B7D9351}"/>
              </a:ext>
            </a:extLst>
          </p:cNvPr>
          <p:cNvSpPr>
            <a:spLocks noGrp="1"/>
          </p:cNvSpPr>
          <p:nvPr>
            <p:ph type="dt" sz="half" idx="10"/>
          </p:nvPr>
        </p:nvSpPr>
        <p:spPr/>
        <p:txBody>
          <a:bodyPr/>
          <a:lstStyle/>
          <a:p>
            <a:fld id="{0391B63A-8162-4BE4-B992-FF3C2A3932C7}" type="datetimeFigureOut">
              <a:rPr lang="nl-NL" smtClean="0"/>
              <a:t>30-5-2024</a:t>
            </a:fld>
            <a:endParaRPr lang="nl-NL"/>
          </a:p>
        </p:txBody>
      </p:sp>
      <p:sp>
        <p:nvSpPr>
          <p:cNvPr id="5" name="Tijdelijke aanduiding voor voettekst 4">
            <a:extLst>
              <a:ext uri="{FF2B5EF4-FFF2-40B4-BE49-F238E27FC236}">
                <a16:creationId xmlns:a16="http://schemas.microsoft.com/office/drawing/2014/main" id="{5B8C3007-F327-52F4-ECAA-D9D6583973C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7FC5F7D-CD03-21BB-EC34-B1FF823FC04E}"/>
              </a:ext>
            </a:extLst>
          </p:cNvPr>
          <p:cNvSpPr>
            <a:spLocks noGrp="1"/>
          </p:cNvSpPr>
          <p:nvPr>
            <p:ph type="sldNum" sz="quarter" idx="12"/>
          </p:nvPr>
        </p:nvSpPr>
        <p:spPr/>
        <p:txBody>
          <a:bodyPr/>
          <a:lstStyle/>
          <a:p>
            <a:fld id="{341E624A-5D91-4FD0-AF1A-09AE91635FD3}" type="slidenum">
              <a:rPr lang="nl-NL" smtClean="0"/>
              <a:t>‹nr.›</a:t>
            </a:fld>
            <a:endParaRPr lang="nl-NL"/>
          </a:p>
        </p:txBody>
      </p:sp>
    </p:spTree>
    <p:extLst>
      <p:ext uri="{BB962C8B-B14F-4D97-AF65-F5344CB8AC3E}">
        <p14:creationId xmlns:p14="http://schemas.microsoft.com/office/powerpoint/2010/main" val="3492738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D2A0FD8-5C09-8A17-1644-C57DC3282CEE}"/>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7889C762-F9C2-2418-7701-09D739B5B442}"/>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677A638C-8553-68E8-1666-19BBCD2F00FC}"/>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4130D561-86CE-8172-1BD5-67313FE25469}"/>
              </a:ext>
            </a:extLst>
          </p:cNvPr>
          <p:cNvSpPr>
            <a:spLocks noGrp="1"/>
          </p:cNvSpPr>
          <p:nvPr>
            <p:ph type="dt" sz="half" idx="10"/>
          </p:nvPr>
        </p:nvSpPr>
        <p:spPr/>
        <p:txBody>
          <a:bodyPr/>
          <a:lstStyle/>
          <a:p>
            <a:fld id="{0391B63A-8162-4BE4-B992-FF3C2A3932C7}" type="datetimeFigureOut">
              <a:rPr lang="nl-NL" smtClean="0"/>
              <a:t>30-5-2024</a:t>
            </a:fld>
            <a:endParaRPr lang="nl-NL"/>
          </a:p>
        </p:txBody>
      </p:sp>
      <p:sp>
        <p:nvSpPr>
          <p:cNvPr id="6" name="Tijdelijke aanduiding voor voettekst 5">
            <a:extLst>
              <a:ext uri="{FF2B5EF4-FFF2-40B4-BE49-F238E27FC236}">
                <a16:creationId xmlns:a16="http://schemas.microsoft.com/office/drawing/2014/main" id="{7F27FEA0-B2FF-16FD-54D6-3229095A0B44}"/>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EAF44792-9C20-534A-6625-4E7CC6A2F5FD}"/>
              </a:ext>
            </a:extLst>
          </p:cNvPr>
          <p:cNvSpPr>
            <a:spLocks noGrp="1"/>
          </p:cNvSpPr>
          <p:nvPr>
            <p:ph type="sldNum" sz="quarter" idx="12"/>
          </p:nvPr>
        </p:nvSpPr>
        <p:spPr/>
        <p:txBody>
          <a:bodyPr/>
          <a:lstStyle/>
          <a:p>
            <a:fld id="{341E624A-5D91-4FD0-AF1A-09AE91635FD3}" type="slidenum">
              <a:rPr lang="nl-NL" smtClean="0"/>
              <a:t>‹nr.›</a:t>
            </a:fld>
            <a:endParaRPr lang="nl-NL"/>
          </a:p>
        </p:txBody>
      </p:sp>
    </p:spTree>
    <p:extLst>
      <p:ext uri="{BB962C8B-B14F-4D97-AF65-F5344CB8AC3E}">
        <p14:creationId xmlns:p14="http://schemas.microsoft.com/office/powerpoint/2010/main" val="1249235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851426-6BAC-B233-F359-DAAB5F4DA48F}"/>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964DE850-B5DC-4D39-83A8-E2B1C5A6F0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A60DFCA0-11C7-C550-6D64-FEE7B65B7482}"/>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E340B021-1596-B34B-08CC-A91E5B91D1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EC9E5D9A-6CA6-90D6-CA1D-ADCF6384F5CA}"/>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777E45AF-25BD-EBDF-D0B1-7F7607731A9C}"/>
              </a:ext>
            </a:extLst>
          </p:cNvPr>
          <p:cNvSpPr>
            <a:spLocks noGrp="1"/>
          </p:cNvSpPr>
          <p:nvPr>
            <p:ph type="dt" sz="half" idx="10"/>
          </p:nvPr>
        </p:nvSpPr>
        <p:spPr/>
        <p:txBody>
          <a:bodyPr/>
          <a:lstStyle/>
          <a:p>
            <a:fld id="{0391B63A-8162-4BE4-B992-FF3C2A3932C7}" type="datetimeFigureOut">
              <a:rPr lang="nl-NL" smtClean="0"/>
              <a:t>30-5-2024</a:t>
            </a:fld>
            <a:endParaRPr lang="nl-NL"/>
          </a:p>
        </p:txBody>
      </p:sp>
      <p:sp>
        <p:nvSpPr>
          <p:cNvPr id="8" name="Tijdelijke aanduiding voor voettekst 7">
            <a:extLst>
              <a:ext uri="{FF2B5EF4-FFF2-40B4-BE49-F238E27FC236}">
                <a16:creationId xmlns:a16="http://schemas.microsoft.com/office/drawing/2014/main" id="{62B9B858-9C11-3712-AE4A-5A75971ECBC6}"/>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6421C210-F631-2EBB-EF9A-D0CF97D56321}"/>
              </a:ext>
            </a:extLst>
          </p:cNvPr>
          <p:cNvSpPr>
            <a:spLocks noGrp="1"/>
          </p:cNvSpPr>
          <p:nvPr>
            <p:ph type="sldNum" sz="quarter" idx="12"/>
          </p:nvPr>
        </p:nvSpPr>
        <p:spPr/>
        <p:txBody>
          <a:bodyPr/>
          <a:lstStyle/>
          <a:p>
            <a:fld id="{341E624A-5D91-4FD0-AF1A-09AE91635FD3}" type="slidenum">
              <a:rPr lang="nl-NL" smtClean="0"/>
              <a:t>‹nr.›</a:t>
            </a:fld>
            <a:endParaRPr lang="nl-NL"/>
          </a:p>
        </p:txBody>
      </p:sp>
    </p:spTree>
    <p:extLst>
      <p:ext uri="{BB962C8B-B14F-4D97-AF65-F5344CB8AC3E}">
        <p14:creationId xmlns:p14="http://schemas.microsoft.com/office/powerpoint/2010/main" val="32012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119BA5-85EB-DE8B-8508-92B0E5C777C9}"/>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07F53935-495E-4DAC-5375-DB261B5ED888}"/>
              </a:ext>
            </a:extLst>
          </p:cNvPr>
          <p:cNvSpPr>
            <a:spLocks noGrp="1"/>
          </p:cNvSpPr>
          <p:nvPr>
            <p:ph type="dt" sz="half" idx="10"/>
          </p:nvPr>
        </p:nvSpPr>
        <p:spPr/>
        <p:txBody>
          <a:bodyPr/>
          <a:lstStyle/>
          <a:p>
            <a:fld id="{0391B63A-8162-4BE4-B992-FF3C2A3932C7}" type="datetimeFigureOut">
              <a:rPr lang="nl-NL" smtClean="0"/>
              <a:t>30-5-2024</a:t>
            </a:fld>
            <a:endParaRPr lang="nl-NL"/>
          </a:p>
        </p:txBody>
      </p:sp>
      <p:sp>
        <p:nvSpPr>
          <p:cNvPr id="4" name="Tijdelijke aanduiding voor voettekst 3">
            <a:extLst>
              <a:ext uri="{FF2B5EF4-FFF2-40B4-BE49-F238E27FC236}">
                <a16:creationId xmlns:a16="http://schemas.microsoft.com/office/drawing/2014/main" id="{883CD2E0-9611-3174-1DE2-C348F677F43C}"/>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0D3DBEA2-E6CA-E1A4-B2CE-1BA6C15B9684}"/>
              </a:ext>
            </a:extLst>
          </p:cNvPr>
          <p:cNvSpPr>
            <a:spLocks noGrp="1"/>
          </p:cNvSpPr>
          <p:nvPr>
            <p:ph type="sldNum" sz="quarter" idx="12"/>
          </p:nvPr>
        </p:nvSpPr>
        <p:spPr/>
        <p:txBody>
          <a:bodyPr/>
          <a:lstStyle/>
          <a:p>
            <a:fld id="{341E624A-5D91-4FD0-AF1A-09AE91635FD3}" type="slidenum">
              <a:rPr lang="nl-NL" smtClean="0"/>
              <a:t>‹nr.›</a:t>
            </a:fld>
            <a:endParaRPr lang="nl-NL"/>
          </a:p>
        </p:txBody>
      </p:sp>
    </p:spTree>
    <p:extLst>
      <p:ext uri="{BB962C8B-B14F-4D97-AF65-F5344CB8AC3E}">
        <p14:creationId xmlns:p14="http://schemas.microsoft.com/office/powerpoint/2010/main" val="626015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66FEDA83-7123-DC78-3972-0C83767511FD}"/>
              </a:ext>
            </a:extLst>
          </p:cNvPr>
          <p:cNvSpPr>
            <a:spLocks noGrp="1"/>
          </p:cNvSpPr>
          <p:nvPr>
            <p:ph type="dt" sz="half" idx="10"/>
          </p:nvPr>
        </p:nvSpPr>
        <p:spPr/>
        <p:txBody>
          <a:bodyPr/>
          <a:lstStyle/>
          <a:p>
            <a:fld id="{0391B63A-8162-4BE4-B992-FF3C2A3932C7}" type="datetimeFigureOut">
              <a:rPr lang="nl-NL" smtClean="0"/>
              <a:t>30-5-2024</a:t>
            </a:fld>
            <a:endParaRPr lang="nl-NL"/>
          </a:p>
        </p:txBody>
      </p:sp>
      <p:sp>
        <p:nvSpPr>
          <p:cNvPr id="3" name="Tijdelijke aanduiding voor voettekst 2">
            <a:extLst>
              <a:ext uri="{FF2B5EF4-FFF2-40B4-BE49-F238E27FC236}">
                <a16:creationId xmlns:a16="http://schemas.microsoft.com/office/drawing/2014/main" id="{F43D7ADF-1AB8-6EE6-FA0E-E9E69487FDE7}"/>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840B0A7E-68FF-648B-84A4-FFCF58888DA3}"/>
              </a:ext>
            </a:extLst>
          </p:cNvPr>
          <p:cNvSpPr>
            <a:spLocks noGrp="1"/>
          </p:cNvSpPr>
          <p:nvPr>
            <p:ph type="sldNum" sz="quarter" idx="12"/>
          </p:nvPr>
        </p:nvSpPr>
        <p:spPr/>
        <p:txBody>
          <a:bodyPr/>
          <a:lstStyle/>
          <a:p>
            <a:fld id="{341E624A-5D91-4FD0-AF1A-09AE91635FD3}" type="slidenum">
              <a:rPr lang="nl-NL" smtClean="0"/>
              <a:t>‹nr.›</a:t>
            </a:fld>
            <a:endParaRPr lang="nl-NL"/>
          </a:p>
        </p:txBody>
      </p:sp>
    </p:spTree>
    <p:extLst>
      <p:ext uri="{BB962C8B-B14F-4D97-AF65-F5344CB8AC3E}">
        <p14:creationId xmlns:p14="http://schemas.microsoft.com/office/powerpoint/2010/main" val="3376270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B48CCC-1FEF-1177-2E70-213FFA1AE779}"/>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3CC2820B-5A35-D1D5-E1F3-9019AC95CE5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FD4FB6B1-BF7E-C0C3-EEAF-CA462510A7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AFE2744-0B7F-75C3-6690-2BA26F181392}"/>
              </a:ext>
            </a:extLst>
          </p:cNvPr>
          <p:cNvSpPr>
            <a:spLocks noGrp="1"/>
          </p:cNvSpPr>
          <p:nvPr>
            <p:ph type="dt" sz="half" idx="10"/>
          </p:nvPr>
        </p:nvSpPr>
        <p:spPr/>
        <p:txBody>
          <a:bodyPr/>
          <a:lstStyle/>
          <a:p>
            <a:fld id="{0391B63A-8162-4BE4-B992-FF3C2A3932C7}" type="datetimeFigureOut">
              <a:rPr lang="nl-NL" smtClean="0"/>
              <a:t>30-5-2024</a:t>
            </a:fld>
            <a:endParaRPr lang="nl-NL"/>
          </a:p>
        </p:txBody>
      </p:sp>
      <p:sp>
        <p:nvSpPr>
          <p:cNvPr id="6" name="Tijdelijke aanduiding voor voettekst 5">
            <a:extLst>
              <a:ext uri="{FF2B5EF4-FFF2-40B4-BE49-F238E27FC236}">
                <a16:creationId xmlns:a16="http://schemas.microsoft.com/office/drawing/2014/main" id="{EF3A99EB-13F7-BE86-8D3B-01D9C2A297C1}"/>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ED954A89-1C50-8165-FD40-3FB9843D0F6D}"/>
              </a:ext>
            </a:extLst>
          </p:cNvPr>
          <p:cNvSpPr>
            <a:spLocks noGrp="1"/>
          </p:cNvSpPr>
          <p:nvPr>
            <p:ph type="sldNum" sz="quarter" idx="12"/>
          </p:nvPr>
        </p:nvSpPr>
        <p:spPr/>
        <p:txBody>
          <a:bodyPr/>
          <a:lstStyle/>
          <a:p>
            <a:fld id="{341E624A-5D91-4FD0-AF1A-09AE91635FD3}" type="slidenum">
              <a:rPr lang="nl-NL" smtClean="0"/>
              <a:t>‹nr.›</a:t>
            </a:fld>
            <a:endParaRPr lang="nl-NL"/>
          </a:p>
        </p:txBody>
      </p:sp>
    </p:spTree>
    <p:extLst>
      <p:ext uri="{BB962C8B-B14F-4D97-AF65-F5344CB8AC3E}">
        <p14:creationId xmlns:p14="http://schemas.microsoft.com/office/powerpoint/2010/main" val="3626608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F373BD-7703-2256-A357-7A5746A41F78}"/>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3256DA49-F598-1192-7B09-40FE9565409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32136BB6-201F-FC7B-D4E8-A921AB1372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9183856B-A752-34D5-95DC-CCB714AD4AE7}"/>
              </a:ext>
            </a:extLst>
          </p:cNvPr>
          <p:cNvSpPr>
            <a:spLocks noGrp="1"/>
          </p:cNvSpPr>
          <p:nvPr>
            <p:ph type="dt" sz="half" idx="10"/>
          </p:nvPr>
        </p:nvSpPr>
        <p:spPr/>
        <p:txBody>
          <a:bodyPr/>
          <a:lstStyle/>
          <a:p>
            <a:fld id="{0391B63A-8162-4BE4-B992-FF3C2A3932C7}" type="datetimeFigureOut">
              <a:rPr lang="nl-NL" smtClean="0"/>
              <a:t>30-5-2024</a:t>
            </a:fld>
            <a:endParaRPr lang="nl-NL"/>
          </a:p>
        </p:txBody>
      </p:sp>
      <p:sp>
        <p:nvSpPr>
          <p:cNvPr id="6" name="Tijdelijke aanduiding voor voettekst 5">
            <a:extLst>
              <a:ext uri="{FF2B5EF4-FFF2-40B4-BE49-F238E27FC236}">
                <a16:creationId xmlns:a16="http://schemas.microsoft.com/office/drawing/2014/main" id="{C0D207CC-79AD-F779-D152-41E7690DDD06}"/>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78D360E-C6AE-4C2A-7B5F-AAA1C7B2C729}"/>
              </a:ext>
            </a:extLst>
          </p:cNvPr>
          <p:cNvSpPr>
            <a:spLocks noGrp="1"/>
          </p:cNvSpPr>
          <p:nvPr>
            <p:ph type="sldNum" sz="quarter" idx="12"/>
          </p:nvPr>
        </p:nvSpPr>
        <p:spPr/>
        <p:txBody>
          <a:bodyPr/>
          <a:lstStyle/>
          <a:p>
            <a:fld id="{341E624A-5D91-4FD0-AF1A-09AE91635FD3}" type="slidenum">
              <a:rPr lang="nl-NL" smtClean="0"/>
              <a:t>‹nr.›</a:t>
            </a:fld>
            <a:endParaRPr lang="nl-NL"/>
          </a:p>
        </p:txBody>
      </p:sp>
    </p:spTree>
    <p:extLst>
      <p:ext uri="{BB962C8B-B14F-4D97-AF65-F5344CB8AC3E}">
        <p14:creationId xmlns:p14="http://schemas.microsoft.com/office/powerpoint/2010/main" val="787596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8BA24ECA-8E46-1524-988A-51743B6EA1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38461A66-0141-FACB-4C0E-594A72821D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636FFF6-297F-D5BB-49B4-D72A04B510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91B63A-8162-4BE4-B992-FF3C2A3932C7}" type="datetimeFigureOut">
              <a:rPr lang="nl-NL" smtClean="0"/>
              <a:t>30-5-2024</a:t>
            </a:fld>
            <a:endParaRPr lang="nl-NL"/>
          </a:p>
        </p:txBody>
      </p:sp>
      <p:sp>
        <p:nvSpPr>
          <p:cNvPr id="5" name="Tijdelijke aanduiding voor voettekst 4">
            <a:extLst>
              <a:ext uri="{FF2B5EF4-FFF2-40B4-BE49-F238E27FC236}">
                <a16:creationId xmlns:a16="http://schemas.microsoft.com/office/drawing/2014/main" id="{3A7B66BD-5BF3-160F-DBFC-FC4789C972D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94C5366E-32EB-C64E-00C3-19D3CF0618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1E624A-5D91-4FD0-AF1A-09AE91635FD3}" type="slidenum">
              <a:rPr lang="nl-NL" smtClean="0"/>
              <a:t>‹nr.›</a:t>
            </a:fld>
            <a:endParaRPr lang="nl-NL"/>
          </a:p>
        </p:txBody>
      </p:sp>
    </p:spTree>
    <p:extLst>
      <p:ext uri="{BB962C8B-B14F-4D97-AF65-F5344CB8AC3E}">
        <p14:creationId xmlns:p14="http://schemas.microsoft.com/office/powerpoint/2010/main" val="1201829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bit.ly/IDMP_in_a_capsul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slide" Target="slide8.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slide" Target="slide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2372A7-B29B-74F7-CDC2-D833392A8168}"/>
              </a:ext>
            </a:extLst>
          </p:cNvPr>
          <p:cNvSpPr>
            <a:spLocks noGrp="1"/>
          </p:cNvSpPr>
          <p:nvPr>
            <p:ph type="ctrTitle"/>
          </p:nvPr>
        </p:nvSpPr>
        <p:spPr/>
        <p:txBody>
          <a:bodyPr/>
          <a:lstStyle/>
          <a:p>
            <a:r>
              <a:rPr lang="nl-NL" dirty="0"/>
              <a:t>IDMP </a:t>
            </a:r>
            <a:r>
              <a:rPr lang="nl-NL" dirty="0" err="1"/>
              <a:t>medication</a:t>
            </a:r>
            <a:r>
              <a:rPr lang="nl-NL" dirty="0"/>
              <a:t> </a:t>
            </a:r>
            <a:r>
              <a:rPr lang="nl-NL" dirty="0" err="1"/>
              <a:t>substitution</a:t>
            </a:r>
            <a:r>
              <a:rPr lang="nl-NL"/>
              <a:t> game</a:t>
            </a:r>
            <a:endParaRPr lang="nl-NL" dirty="0"/>
          </a:p>
        </p:txBody>
      </p:sp>
      <p:sp>
        <p:nvSpPr>
          <p:cNvPr id="3" name="Ondertitel 2">
            <a:extLst>
              <a:ext uri="{FF2B5EF4-FFF2-40B4-BE49-F238E27FC236}">
                <a16:creationId xmlns:a16="http://schemas.microsoft.com/office/drawing/2014/main" id="{5E5C9C3E-2C00-DEB7-0701-5E32BEBA5B7E}"/>
              </a:ext>
            </a:extLst>
          </p:cNvPr>
          <p:cNvSpPr>
            <a:spLocks noGrp="1"/>
          </p:cNvSpPr>
          <p:nvPr>
            <p:ph type="subTitle" idx="1"/>
          </p:nvPr>
        </p:nvSpPr>
        <p:spPr/>
        <p:txBody>
          <a:bodyPr/>
          <a:lstStyle/>
          <a:p>
            <a:r>
              <a:rPr lang="en-GB" i="1"/>
              <a:t>Please open this slide-deck in presentation mode to start the game</a:t>
            </a:r>
          </a:p>
        </p:txBody>
      </p:sp>
    </p:spTree>
    <p:extLst>
      <p:ext uri="{BB962C8B-B14F-4D97-AF65-F5344CB8AC3E}">
        <p14:creationId xmlns:p14="http://schemas.microsoft.com/office/powerpoint/2010/main" val="13370918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ED3EC3BA-C40D-2133-DE2E-8248BF14F1C8}"/>
              </a:ext>
            </a:extLst>
          </p:cNvPr>
          <p:cNvSpPr>
            <a:spLocks noGrp="1"/>
          </p:cNvSpPr>
          <p:nvPr>
            <p:ph idx="1"/>
          </p:nvPr>
        </p:nvSpPr>
        <p:spPr>
          <a:xfrm>
            <a:off x="838200" y="573865"/>
            <a:ext cx="10515600" cy="5603098"/>
          </a:xfrm>
        </p:spPr>
        <p:txBody>
          <a:bodyPr>
            <a:normAutofit fontScale="92500" lnSpcReduction="10000"/>
          </a:bodyPr>
          <a:lstStyle/>
          <a:p>
            <a:pPr marL="0" indent="0">
              <a:buNone/>
            </a:pPr>
            <a:r>
              <a:rPr lang="en-US" sz="3500" b="1" dirty="0"/>
              <a:t>Good</a:t>
            </a:r>
            <a:r>
              <a:rPr lang="nl-NL" sz="3500" b="1" dirty="0"/>
              <a:t> job!</a:t>
            </a:r>
          </a:p>
          <a:p>
            <a:pPr marL="0" indent="0">
              <a:buNone/>
            </a:pPr>
            <a:endParaRPr lang="nl-NL" dirty="0"/>
          </a:p>
          <a:p>
            <a:pPr marL="0" indent="0">
              <a:buNone/>
            </a:pPr>
            <a:r>
              <a:rPr lang="en-US" dirty="0"/>
              <a:t>Even if an injection is not desired by the patient, if a disease is severe enough you do not care about the method of treatment. </a:t>
            </a:r>
            <a:br>
              <a:rPr lang="en-US" dirty="0"/>
            </a:br>
            <a:r>
              <a:rPr lang="en-US" dirty="0"/>
              <a:t>You may not always have a perfect substitute!</a:t>
            </a:r>
          </a:p>
          <a:p>
            <a:pPr marL="0" indent="0">
              <a:buNone/>
            </a:pPr>
            <a:endParaRPr lang="nl-NL" b="1" dirty="0"/>
          </a:p>
          <a:p>
            <a:pPr marL="0" indent="0">
              <a:buNone/>
            </a:pPr>
            <a:r>
              <a:rPr lang="en-US" b="0" i="0" dirty="0">
                <a:solidFill>
                  <a:srgbClr val="0D0D0D"/>
                </a:solidFill>
                <a:effectLst/>
                <a:latin typeface="Söhne"/>
              </a:rPr>
              <a:t>As a healthcare professional, having immediate access to the latest information is crucial to effectively use your judgment in assessing whether the available medication is suitable for your patient. You should concentrate on providing care, without the burden of extensively searching for and interpreting data.</a:t>
            </a:r>
          </a:p>
          <a:p>
            <a:pPr marL="0" indent="0">
              <a:buNone/>
            </a:pPr>
            <a:endParaRPr lang="en-US" dirty="0">
              <a:solidFill>
                <a:srgbClr val="0D0D0D"/>
              </a:solidFill>
              <a:latin typeface="Söhne"/>
            </a:endParaRPr>
          </a:p>
          <a:p>
            <a:pPr marL="0" indent="0">
              <a:buNone/>
            </a:pPr>
            <a:r>
              <a:rPr lang="en-US" b="0" i="1" dirty="0">
                <a:solidFill>
                  <a:srgbClr val="0D0D0D"/>
                </a:solidFill>
                <a:effectLst/>
                <a:latin typeface="Söhne"/>
              </a:rPr>
              <a:t>Follow the developments of IDMP-standards, where one of the aims is to tackle this problem, here</a:t>
            </a:r>
            <a:r>
              <a:rPr lang="en-US" i="1" dirty="0">
                <a:solidFill>
                  <a:srgbClr val="0D0D0D"/>
                </a:solidFill>
                <a:latin typeface="Söhne"/>
              </a:rPr>
              <a:t>: </a:t>
            </a:r>
            <a:r>
              <a:rPr lang="nl-NL" u="sng" dirty="0">
                <a:solidFill>
                  <a:srgbClr val="0000FF"/>
                </a:solidFill>
                <a:effectLst/>
                <a:latin typeface="Calibri" panose="020F0502020204030204" pitchFamily="34" charset="0"/>
                <a:ea typeface="Times New Roman" panose="02020603050405020304" pitchFamily="18" charset="0"/>
                <a:hlinkClick r:id="rId3"/>
              </a:rPr>
              <a:t>https://bit.ly/IDMP_in_a_capsule</a:t>
            </a:r>
            <a:endParaRPr lang="nl-NL" dirty="0">
              <a:effectLst/>
              <a:latin typeface="Calibri" panose="020F0502020204030204" pitchFamily="34" charset="0"/>
              <a:ea typeface="Calibri" panose="020F0502020204030204" pitchFamily="34" charset="0"/>
            </a:endParaRPr>
          </a:p>
          <a:p>
            <a:pPr marL="0" indent="0">
              <a:buNone/>
            </a:pPr>
            <a:endParaRPr lang="nl-NL" dirty="0"/>
          </a:p>
        </p:txBody>
      </p:sp>
    </p:spTree>
    <p:extLst>
      <p:ext uri="{BB962C8B-B14F-4D97-AF65-F5344CB8AC3E}">
        <p14:creationId xmlns:p14="http://schemas.microsoft.com/office/powerpoint/2010/main" val="17613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 name="Rectangle 48">
            <a:extLst>
              <a:ext uri="{FF2B5EF4-FFF2-40B4-BE49-F238E27FC236}">
                <a16:creationId xmlns:a16="http://schemas.microsoft.com/office/drawing/2014/main" id="{B250C39F-3F6C-4D53-86D2-7BC6B2FF60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4" descr="Close-up unopened pill packets">
            <a:extLst>
              <a:ext uri="{FF2B5EF4-FFF2-40B4-BE49-F238E27FC236}">
                <a16:creationId xmlns:a16="http://schemas.microsoft.com/office/drawing/2014/main" id="{85681EB3-F856-EB92-32FD-320852615FAD}"/>
              </a:ext>
            </a:extLst>
          </p:cNvPr>
          <p:cNvPicPr>
            <a:picLocks noChangeAspect="1"/>
          </p:cNvPicPr>
          <p:nvPr/>
        </p:nvPicPr>
        <p:blipFill rotWithShape="1">
          <a:blip r:embed="rId2"/>
          <a:srcRect t="7224" b="7224"/>
          <a:stretch/>
        </p:blipFill>
        <p:spPr>
          <a:xfrm>
            <a:off x="20" y="10"/>
            <a:ext cx="12191980" cy="6857990"/>
          </a:xfrm>
          <a:prstGeom prst="rect">
            <a:avLst/>
          </a:prstGeom>
        </p:spPr>
      </p:pic>
      <p:sp>
        <p:nvSpPr>
          <p:cNvPr id="51" name="Rectangle 50">
            <a:extLst>
              <a:ext uri="{FF2B5EF4-FFF2-40B4-BE49-F238E27FC236}">
                <a16:creationId xmlns:a16="http://schemas.microsoft.com/office/drawing/2014/main" id="{70A48D59-8581-41F7-B529-F4617FE07A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46000">
                <a:schemeClr val="tx1">
                  <a:lumMod val="95000"/>
                  <a:lumOff val="5000"/>
                </a:schemeClr>
              </a:gs>
              <a:gs pos="90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C040C19D-EA7C-5FAB-B292-0C96F19342E4}"/>
              </a:ext>
            </a:extLst>
          </p:cNvPr>
          <p:cNvSpPr>
            <a:spLocks noGrp="1"/>
          </p:cNvSpPr>
          <p:nvPr>
            <p:ph idx="1"/>
          </p:nvPr>
        </p:nvSpPr>
        <p:spPr>
          <a:xfrm>
            <a:off x="520864" y="1362751"/>
            <a:ext cx="5992024" cy="3838412"/>
          </a:xfrm>
        </p:spPr>
        <p:txBody>
          <a:bodyPr>
            <a:normAutofit/>
          </a:bodyPr>
          <a:lstStyle/>
          <a:p>
            <a:pPr marL="0" indent="0">
              <a:buNone/>
            </a:pPr>
            <a:r>
              <a:rPr lang="en-US" sz="2000" b="1" i="0" dirty="0">
                <a:solidFill>
                  <a:schemeClr val="bg1"/>
                </a:solidFill>
                <a:effectLst/>
                <a:latin typeface="Söhne"/>
              </a:rPr>
              <a:t>Global Medication Crisis Alert!</a:t>
            </a:r>
            <a:endParaRPr lang="en-US" sz="2000" b="0" i="0" dirty="0">
              <a:solidFill>
                <a:schemeClr val="bg1"/>
              </a:solidFill>
              <a:effectLst/>
              <a:latin typeface="Söhne"/>
            </a:endParaRPr>
          </a:p>
          <a:p>
            <a:pPr marL="0" indent="0">
              <a:buNone/>
            </a:pPr>
            <a:r>
              <a:rPr lang="en-US" sz="2000" b="0" i="0" dirty="0">
                <a:solidFill>
                  <a:schemeClr val="bg1"/>
                </a:solidFill>
                <a:effectLst/>
                <a:latin typeface="Söhne"/>
              </a:rPr>
              <a:t>As a dedicated physician, you're facing a challenging reality: a worldwide shortage of essential medications. In your office sits a patient, anxious and in need. She's dependent on a medication that's now scarce. It's up to you to navigate through limited resources and uncover a viable substitute.</a:t>
            </a:r>
          </a:p>
          <a:p>
            <a:pPr marL="0" indent="0">
              <a:buNone/>
            </a:pPr>
            <a:r>
              <a:rPr lang="en-US" sz="2000" b="1" i="0" dirty="0">
                <a:solidFill>
                  <a:schemeClr val="bg1"/>
                </a:solidFill>
                <a:effectLst/>
                <a:latin typeface="Söhne"/>
              </a:rPr>
              <a:t>Mission: Find the Right Alternative</a:t>
            </a:r>
            <a:endParaRPr lang="en-US" sz="2000" b="0" i="0" dirty="0">
              <a:solidFill>
                <a:schemeClr val="bg1"/>
              </a:solidFill>
              <a:effectLst/>
              <a:latin typeface="Söhne"/>
            </a:endParaRPr>
          </a:p>
          <a:p>
            <a:pPr marL="0" indent="0">
              <a:buNone/>
            </a:pPr>
            <a:r>
              <a:rPr lang="en-US" sz="2000" b="0" i="0" dirty="0">
                <a:solidFill>
                  <a:schemeClr val="bg1"/>
                </a:solidFill>
                <a:effectLst/>
                <a:latin typeface="Söhne"/>
              </a:rPr>
              <a:t>Can you secure her health with a successful substitution? Time to make critical decisions, doctor. The health of your patient rests in your hands. Choose wisely!</a:t>
            </a:r>
          </a:p>
        </p:txBody>
      </p:sp>
      <p:sp>
        <p:nvSpPr>
          <p:cNvPr id="53" name="Rectangle 52">
            <a:extLst>
              <a:ext uri="{FF2B5EF4-FFF2-40B4-BE49-F238E27FC236}">
                <a16:creationId xmlns:a16="http://schemas.microsoft.com/office/drawing/2014/main" id="{9DD005C1-8C51-42D6-9BEE-B9B838497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62032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a:extLst>
            <a:ext uri="{FF2B5EF4-FFF2-40B4-BE49-F238E27FC236}">
              <a16:creationId xmlns:a16="http://schemas.microsoft.com/office/drawing/2014/main" id="{1D7F5A1F-72EF-4507-7BB9-234338A3F951}"/>
            </a:ext>
          </a:extLst>
        </p:cNvPr>
        <p:cNvGrpSpPr/>
        <p:nvPr/>
      </p:nvGrpSpPr>
      <p:grpSpPr>
        <a:xfrm>
          <a:off x="0" y="0"/>
          <a:ext cx="0" cy="0"/>
          <a:chOff x="0" y="0"/>
          <a:chExt cx="0" cy="0"/>
        </a:xfrm>
      </p:grpSpPr>
      <p:sp>
        <p:nvSpPr>
          <p:cNvPr id="5" name="Tekstvak 6">
            <a:extLst>
              <a:ext uri="{FF2B5EF4-FFF2-40B4-BE49-F238E27FC236}">
                <a16:creationId xmlns:a16="http://schemas.microsoft.com/office/drawing/2014/main" id="{78CEF949-430B-CA01-DF25-5FBB6E9E496E}"/>
              </a:ext>
            </a:extLst>
          </p:cNvPr>
          <p:cNvSpPr txBox="1"/>
          <p:nvPr/>
        </p:nvSpPr>
        <p:spPr>
          <a:xfrm>
            <a:off x="2615396" y="3537682"/>
            <a:ext cx="1740037" cy="3139321"/>
          </a:xfrm>
          <a:prstGeom prst="rect">
            <a:avLst/>
          </a:prstGeom>
          <a:solidFill>
            <a:schemeClr val="bg1"/>
          </a:solidFill>
          <a:ln>
            <a:solidFill>
              <a:schemeClr val="bg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100" b="1" dirty="0" err="1">
                <a:solidFill>
                  <a:prstClr val="black"/>
                </a:solidFill>
              </a:rPr>
              <a:t>Relievon</a:t>
            </a:r>
            <a:endParaRPr kumimoji="0" lang="nl-NL" sz="1100" b="1" i="0" u="none" strike="noStrike" kern="1200" cap="none" spc="0" normalizeH="0" baseline="0" noProof="0" dirty="0">
              <a:ln>
                <a:noFill/>
              </a:ln>
              <a:solidFill>
                <a:prstClr val="black"/>
              </a:solidFill>
              <a:effectLst/>
              <a:uLnTx/>
              <a:uFillTx/>
            </a:endParaRPr>
          </a:p>
          <a:p>
            <a:pPr lvl="0"/>
            <a:r>
              <a:rPr lang="en-US" sz="1100" dirty="0" err="1"/>
              <a:t>Relievon</a:t>
            </a:r>
            <a:r>
              <a:rPr lang="en-US" sz="1100" dirty="0"/>
              <a:t> features the active ingredient </a:t>
            </a:r>
            <a:r>
              <a:rPr lang="en-US" sz="1100" dirty="0" err="1"/>
              <a:t>Tryptalinium</a:t>
            </a:r>
            <a:r>
              <a:rPr lang="en-US" sz="1100" dirty="0"/>
              <a:t>, formulated as oral tablets. Each tablet delivers a 100 mg dose of </a:t>
            </a:r>
            <a:r>
              <a:rPr lang="en-US" sz="1100" dirty="0" err="1"/>
              <a:t>Tryptalinium</a:t>
            </a:r>
            <a:r>
              <a:rPr lang="en-US" sz="1100" dirty="0"/>
              <a:t>. The medication is prescribed for managing severe chronic pain. Dosage form: tablet. Strength: 100 mg per tablet. Route of administration: oral. Recommended dosage is one tablet taken twice daily or according to physician guidance.</a:t>
            </a:r>
          </a:p>
          <a:p>
            <a:pPr lvl="0"/>
            <a:endParaRPr kumimoji="0" lang="nl-NL" sz="1100" b="1" i="0" u="none" strike="noStrike" kern="1200" cap="none" spc="0" normalizeH="0" baseline="0" noProof="0" dirty="0">
              <a:ln>
                <a:noFill/>
              </a:ln>
              <a:solidFill>
                <a:prstClr val="black"/>
              </a:solidFill>
              <a:effectLst/>
              <a:uLnTx/>
              <a:uFillTx/>
            </a:endParaRPr>
          </a:p>
        </p:txBody>
      </p:sp>
      <p:sp>
        <p:nvSpPr>
          <p:cNvPr id="6" name="Rechthoek 6">
            <a:extLst>
              <a:ext uri="{FF2B5EF4-FFF2-40B4-BE49-F238E27FC236}">
                <a16:creationId xmlns:a16="http://schemas.microsoft.com/office/drawing/2014/main" id="{72EA17F2-3E5C-A291-512C-29A71507255C}"/>
              </a:ext>
            </a:extLst>
          </p:cNvPr>
          <p:cNvSpPr/>
          <p:nvPr/>
        </p:nvSpPr>
        <p:spPr>
          <a:xfrm>
            <a:off x="2607284" y="3520770"/>
            <a:ext cx="1755750" cy="3134961"/>
          </a:xfrm>
          <a:prstGeom prst="rect">
            <a:avLst/>
          </a:prstGeom>
          <a:noFill/>
          <a:ln w="38100">
            <a:solidFill>
              <a:srgbClr val="92D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7" name="Tekstvak 7">
            <a:extLst>
              <a:ext uri="{FF2B5EF4-FFF2-40B4-BE49-F238E27FC236}">
                <a16:creationId xmlns:a16="http://schemas.microsoft.com/office/drawing/2014/main" id="{6E5464D5-2D02-5653-5018-A6BB71A8527D}"/>
              </a:ext>
            </a:extLst>
          </p:cNvPr>
          <p:cNvSpPr txBox="1"/>
          <p:nvPr/>
        </p:nvSpPr>
        <p:spPr>
          <a:xfrm>
            <a:off x="4492595" y="3528976"/>
            <a:ext cx="1740037" cy="3139321"/>
          </a:xfrm>
          <a:prstGeom prst="rect">
            <a:avLst/>
          </a:prstGeom>
          <a:solidFill>
            <a:schemeClr val="bg1"/>
          </a:solidFill>
        </p:spPr>
        <p:txBody>
          <a:bodyPr wrap="square" rtlCol="0">
            <a:spAutoFit/>
          </a:bodyPr>
          <a:lstStyle/>
          <a:p>
            <a:pPr lvl="0"/>
            <a:r>
              <a:rPr lang="en-US" sz="1100" b="1" dirty="0" err="1"/>
              <a:t>Zekesherald</a:t>
            </a:r>
            <a:r>
              <a:rPr lang="en-US" sz="1100" b="1" dirty="0"/>
              <a:t> </a:t>
            </a:r>
          </a:p>
          <a:p>
            <a:r>
              <a:rPr lang="en-US" sz="1100" dirty="0" err="1"/>
              <a:t>Zekesherald</a:t>
            </a:r>
            <a:r>
              <a:rPr lang="en-US" sz="1100" dirty="0"/>
              <a:t> contains the active substance </a:t>
            </a:r>
            <a:r>
              <a:rPr lang="en-US" sz="1100" dirty="0" err="1"/>
              <a:t>Zenolapril</a:t>
            </a:r>
            <a:r>
              <a:rPr lang="en-US" sz="1100" dirty="0"/>
              <a:t>, available in the form of oral capsules. Each capsule includes 75 mg of </a:t>
            </a:r>
            <a:r>
              <a:rPr lang="en-US" sz="1100" dirty="0" err="1"/>
              <a:t>Zenolapril</a:t>
            </a:r>
            <a:r>
              <a:rPr lang="en-US" sz="1100" dirty="0"/>
              <a:t>. This medication is primarily prescribed for managing hypertension. Dosage form: capsule. Strength: 75 mg per capsule. Route of administration: oral. The typical dosage is one capsule once daily, ideally in the morning, or as directed by a healthcare provider.</a:t>
            </a:r>
            <a:endParaRPr kumimoji="0" lang="nl-NL" sz="1100" b="0" i="0" u="none" strike="noStrike" kern="1200" cap="none" spc="0" normalizeH="0" baseline="0" noProof="0" dirty="0">
              <a:ln>
                <a:noFill/>
              </a:ln>
              <a:solidFill>
                <a:prstClr val="black"/>
              </a:solidFill>
              <a:effectLst/>
              <a:uLnTx/>
              <a:uFillTx/>
              <a:latin typeface="Calibri" panose="020F0502020204030204"/>
            </a:endParaRPr>
          </a:p>
        </p:txBody>
      </p:sp>
      <p:sp>
        <p:nvSpPr>
          <p:cNvPr id="8" name="Rechthoek 7">
            <a:extLst>
              <a:ext uri="{FF2B5EF4-FFF2-40B4-BE49-F238E27FC236}">
                <a16:creationId xmlns:a16="http://schemas.microsoft.com/office/drawing/2014/main" id="{E71628CD-53B8-5B3E-E085-AC402DDFD682}"/>
              </a:ext>
            </a:extLst>
          </p:cNvPr>
          <p:cNvSpPr/>
          <p:nvPr/>
        </p:nvSpPr>
        <p:spPr>
          <a:xfrm>
            <a:off x="4496256" y="3502557"/>
            <a:ext cx="1755750" cy="3134961"/>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ekstvak 8">
            <a:extLst>
              <a:ext uri="{FF2B5EF4-FFF2-40B4-BE49-F238E27FC236}">
                <a16:creationId xmlns:a16="http://schemas.microsoft.com/office/drawing/2014/main" id="{2E4CF889-0B62-C856-A967-F0D1CDC98578}"/>
              </a:ext>
            </a:extLst>
          </p:cNvPr>
          <p:cNvSpPr txBox="1"/>
          <p:nvPr/>
        </p:nvSpPr>
        <p:spPr>
          <a:xfrm>
            <a:off x="6455619" y="3520155"/>
            <a:ext cx="1740036" cy="3139321"/>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100" b="1" dirty="0" err="1">
                <a:solidFill>
                  <a:prstClr val="black"/>
                </a:solidFill>
                <a:latin typeface="Calibri" panose="020F0502020204030204"/>
              </a:rPr>
              <a:t>Maxirelax</a:t>
            </a:r>
            <a:endParaRPr kumimoji="0" lang="nl-NL" sz="1100" b="1" i="0" u="none" strike="noStrike" kern="1200" cap="none" spc="0" normalizeH="0" baseline="0" noProof="0" dirty="0">
              <a:ln>
                <a:noFill/>
              </a:ln>
              <a:solidFill>
                <a:prstClr val="black"/>
              </a:solidFill>
              <a:effectLst/>
              <a:uLnTx/>
              <a:uFillTx/>
              <a:latin typeface="Calibri" panose="020F0502020204030204"/>
            </a:endParaRPr>
          </a:p>
          <a:p>
            <a:pPr lvl="0"/>
            <a:r>
              <a:rPr lang="en-US" sz="1100" dirty="0" err="1"/>
              <a:t>Maxirelax</a:t>
            </a:r>
            <a:r>
              <a:rPr lang="en-US" sz="1100" dirty="0"/>
              <a:t> features the active ingredient </a:t>
            </a:r>
            <a:r>
              <a:rPr lang="en-US" sz="1100" dirty="0" err="1"/>
              <a:t>Relaxotride</a:t>
            </a:r>
            <a:r>
              <a:rPr lang="en-US" sz="1100" dirty="0"/>
              <a:t>, available as oral tablets. Each tablet contains 120 mg of </a:t>
            </a:r>
            <a:r>
              <a:rPr lang="en-US" sz="1100" dirty="0" err="1"/>
              <a:t>Relaxotride</a:t>
            </a:r>
            <a:r>
              <a:rPr lang="en-US" sz="1100" dirty="0"/>
              <a:t>. This medication is designed for the treatment of muscle spasms and associated pain. Dosage form: tablet. Strength: 120 mg per tablet. Route of administration: oral. Recommended dosage is one tablet three times a day, or as advised by a healthcare provider.</a:t>
            </a:r>
            <a:endParaRPr kumimoji="0" lang="nl-NL" sz="1100" b="0" i="0" u="none" strike="noStrike" kern="1200" cap="none" spc="0" normalizeH="0" baseline="0" noProof="0" dirty="0">
              <a:ln>
                <a:noFill/>
              </a:ln>
              <a:solidFill>
                <a:prstClr val="black"/>
              </a:solidFill>
              <a:effectLst/>
              <a:uLnTx/>
              <a:uFillTx/>
              <a:latin typeface="Calibri" panose="020F0502020204030204"/>
            </a:endParaRPr>
          </a:p>
        </p:txBody>
      </p:sp>
      <p:sp>
        <p:nvSpPr>
          <p:cNvPr id="10" name="Rechthoek 8">
            <a:extLst>
              <a:ext uri="{FF2B5EF4-FFF2-40B4-BE49-F238E27FC236}">
                <a16:creationId xmlns:a16="http://schemas.microsoft.com/office/drawing/2014/main" id="{5841770A-66A2-E1E3-7760-A9940786EF9D}"/>
              </a:ext>
            </a:extLst>
          </p:cNvPr>
          <p:cNvSpPr/>
          <p:nvPr/>
        </p:nvSpPr>
        <p:spPr>
          <a:xfrm>
            <a:off x="6459794" y="3506577"/>
            <a:ext cx="1755749" cy="3130941"/>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Tekstvak 9">
            <a:extLst>
              <a:ext uri="{FF2B5EF4-FFF2-40B4-BE49-F238E27FC236}">
                <a16:creationId xmlns:a16="http://schemas.microsoft.com/office/drawing/2014/main" id="{103C1CB0-03E9-F1E4-88EA-658D7A82421F}"/>
              </a:ext>
            </a:extLst>
          </p:cNvPr>
          <p:cNvSpPr txBox="1"/>
          <p:nvPr/>
        </p:nvSpPr>
        <p:spPr>
          <a:xfrm>
            <a:off x="8370756" y="3520155"/>
            <a:ext cx="1740036" cy="3139321"/>
          </a:xfrm>
          <a:prstGeom prst="rect">
            <a:avLst/>
          </a:prstGeom>
          <a:solidFill>
            <a:schemeClr val="bg1"/>
          </a:solidFill>
        </p:spPr>
        <p:txBody>
          <a:bodyPr wrap="square" rtlCol="0">
            <a:spAutoFit/>
          </a:bodyPr>
          <a:lstStyle/>
          <a:p>
            <a:pPr lvl="0"/>
            <a:r>
              <a:rPr lang="nl-NL" sz="1100" b="1" dirty="0" err="1"/>
              <a:t>Vitacalmin</a:t>
            </a:r>
            <a:endParaRPr lang="nl-NL" sz="1100" b="1" dirty="0"/>
          </a:p>
          <a:p>
            <a:pPr lvl="0"/>
            <a:r>
              <a:rPr lang="en-US" sz="1100" dirty="0" err="1"/>
              <a:t>Vitacalmin</a:t>
            </a:r>
            <a:r>
              <a:rPr lang="en-US" sz="1100" dirty="0"/>
              <a:t> is formulated with the active ingredient </a:t>
            </a:r>
            <a:r>
              <a:rPr lang="en-US" sz="1100" dirty="0" err="1"/>
              <a:t>Calmitrine</a:t>
            </a:r>
            <a:r>
              <a:rPr lang="en-US" sz="1100" dirty="0"/>
              <a:t>, provided as oral tablets. Each tablet contains 120 mg of </a:t>
            </a:r>
            <a:r>
              <a:rPr lang="en-US" sz="1100" dirty="0" err="1"/>
              <a:t>Calmitrine</a:t>
            </a:r>
            <a:r>
              <a:rPr lang="en-US" sz="1100" dirty="0"/>
              <a:t>. This medication is intended for the treatment of moderate to severe muscle spasms. Dosage form: tablet. Strength: 120 mg per tablet. Route of administration: oral. Patients are advised to take one tablet three times daily, or as prescribed by their healthcare provider.</a:t>
            </a:r>
            <a:endParaRPr lang="nl-NL" sz="1100" b="1" dirty="0">
              <a:solidFill>
                <a:prstClr val="black"/>
              </a:solidFill>
            </a:endParaRPr>
          </a:p>
        </p:txBody>
      </p:sp>
      <p:sp>
        <p:nvSpPr>
          <p:cNvPr id="14" name="Rechthoek 9">
            <a:extLst>
              <a:ext uri="{FF2B5EF4-FFF2-40B4-BE49-F238E27FC236}">
                <a16:creationId xmlns:a16="http://schemas.microsoft.com/office/drawing/2014/main" id="{E1C631F8-E218-B3D1-D99B-07FA6D10D14B}"/>
              </a:ext>
            </a:extLst>
          </p:cNvPr>
          <p:cNvSpPr/>
          <p:nvPr/>
        </p:nvSpPr>
        <p:spPr>
          <a:xfrm>
            <a:off x="8345099" y="3511264"/>
            <a:ext cx="1755749" cy="3130941"/>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Tekstvak 10">
            <a:extLst>
              <a:ext uri="{FF2B5EF4-FFF2-40B4-BE49-F238E27FC236}">
                <a16:creationId xmlns:a16="http://schemas.microsoft.com/office/drawing/2014/main" id="{766E15D6-25C6-8FA3-FE51-E04EE5CC7B03}"/>
              </a:ext>
            </a:extLst>
          </p:cNvPr>
          <p:cNvSpPr txBox="1"/>
          <p:nvPr/>
        </p:nvSpPr>
        <p:spPr>
          <a:xfrm>
            <a:off x="10213668" y="3537683"/>
            <a:ext cx="1740036" cy="3139321"/>
          </a:xfrm>
          <a:prstGeom prst="rect">
            <a:avLst/>
          </a:prstGeom>
          <a:solidFill>
            <a:schemeClr val="bg1"/>
          </a:solidFill>
        </p:spPr>
        <p:txBody>
          <a:bodyPr wrap="square" rtlCol="0">
            <a:spAutoFit/>
          </a:bodyPr>
          <a:lstStyle/>
          <a:p>
            <a:pPr lvl="0"/>
            <a:r>
              <a:rPr lang="nl-NL" sz="1100" b="1" dirty="0" err="1"/>
              <a:t>Vitacurin</a:t>
            </a:r>
            <a:endParaRPr kumimoji="0" lang="nl-NL" sz="1100" b="0" i="0" u="none" strike="noStrike" kern="1200" cap="none" spc="0" normalizeH="0" baseline="0" noProof="0" dirty="0">
              <a:ln>
                <a:noFill/>
              </a:ln>
              <a:solidFill>
                <a:prstClr val="black"/>
              </a:solidFill>
              <a:effectLst/>
              <a:uLnTx/>
              <a:uFillTx/>
              <a:latin typeface="Calibri" panose="020F0502020204030204"/>
            </a:endParaRPr>
          </a:p>
          <a:p>
            <a:pPr lvl="0"/>
            <a:r>
              <a:rPr lang="en-US" sz="1100" dirty="0" err="1"/>
              <a:t>Vitacurin</a:t>
            </a:r>
            <a:r>
              <a:rPr lang="en-US" sz="1100" dirty="0"/>
              <a:t> features the active ingredient </a:t>
            </a:r>
            <a:r>
              <a:rPr lang="en-US" sz="1100" dirty="0" err="1"/>
              <a:t>Tryptanil</a:t>
            </a:r>
            <a:r>
              <a:rPr lang="en-US" sz="1100" dirty="0"/>
              <a:t>, available as oral capsules. Each capsule contains 100 mg of </a:t>
            </a:r>
            <a:r>
              <a:rPr lang="en-US" sz="1100" dirty="0" err="1"/>
              <a:t>Tryptanil</a:t>
            </a:r>
            <a:r>
              <a:rPr lang="en-US" sz="1100" dirty="0"/>
              <a:t>. This medication is indicated for the treatment of neuropathic pain. Dosage form: capsule. Strength: 100 mg per capsule. Route of administration: oral. Recommended dosage is one capsule twice daily, or as directed by a healthcare provider.</a:t>
            </a:r>
            <a:endParaRPr lang="nl-NL" sz="1100"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100" b="0" i="0" u="none" strike="noStrike" kern="1200" cap="none" spc="0" normalizeH="0" baseline="0" noProof="0" dirty="0">
              <a:ln>
                <a:noFill/>
              </a:ln>
              <a:solidFill>
                <a:prstClr val="black"/>
              </a:solidFill>
              <a:effectLst/>
              <a:uLnTx/>
              <a:uFillTx/>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100" b="0" i="0" u="none" strike="noStrike" kern="1200" cap="none" spc="0" normalizeH="0" baseline="0" noProof="0" dirty="0">
              <a:ln>
                <a:noFill/>
              </a:ln>
              <a:solidFill>
                <a:prstClr val="black"/>
              </a:solidFill>
              <a:effectLst/>
              <a:uLnTx/>
              <a:uFillTx/>
              <a:latin typeface="Calibri" panose="020F0502020204030204"/>
            </a:endParaRPr>
          </a:p>
        </p:txBody>
      </p:sp>
      <p:sp>
        <p:nvSpPr>
          <p:cNvPr id="16" name="Rechthoek 10">
            <a:extLst>
              <a:ext uri="{FF2B5EF4-FFF2-40B4-BE49-F238E27FC236}">
                <a16:creationId xmlns:a16="http://schemas.microsoft.com/office/drawing/2014/main" id="{4D8A01CD-7716-E640-4D39-C8EC36A1DD91}"/>
              </a:ext>
            </a:extLst>
          </p:cNvPr>
          <p:cNvSpPr/>
          <p:nvPr/>
        </p:nvSpPr>
        <p:spPr>
          <a:xfrm>
            <a:off x="10217843" y="3511264"/>
            <a:ext cx="1755749" cy="3130941"/>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ekstvak 7">
            <a:extLst>
              <a:ext uri="{FF2B5EF4-FFF2-40B4-BE49-F238E27FC236}">
                <a16:creationId xmlns:a16="http://schemas.microsoft.com/office/drawing/2014/main" id="{52323CE8-81B6-9BD1-04C5-A30B47B57638}"/>
              </a:ext>
            </a:extLst>
          </p:cNvPr>
          <p:cNvSpPr txBox="1"/>
          <p:nvPr/>
        </p:nvSpPr>
        <p:spPr>
          <a:xfrm>
            <a:off x="252902" y="1935460"/>
            <a:ext cx="2098172" cy="2862322"/>
          </a:xfrm>
          <a:prstGeom prst="rect">
            <a:avLst/>
          </a:prstGeom>
          <a:ln w="38100"/>
        </p:spPr>
        <p:style>
          <a:lnRef idx="2">
            <a:schemeClr val="dk1"/>
          </a:lnRef>
          <a:fillRef idx="1">
            <a:schemeClr val="lt1"/>
          </a:fillRef>
          <a:effectRef idx="0">
            <a:schemeClr val="dk1"/>
          </a:effectRef>
          <a:fontRef idx="minor">
            <a:schemeClr val="dk1"/>
          </a:fontRef>
        </p:style>
        <p:txBody>
          <a:bodyPr wrap="square" rtlCol="0">
            <a:spAutoFit/>
          </a:bodyPr>
          <a:lstStyle/>
          <a:p>
            <a:r>
              <a:rPr lang="en-US" sz="1200" b="1" dirty="0" err="1"/>
              <a:t>Vitacurex</a:t>
            </a:r>
            <a:endParaRPr lang="en-US" sz="1200" dirty="0"/>
          </a:p>
          <a:p>
            <a:r>
              <a:rPr lang="en-US" sz="1200" dirty="0" err="1"/>
              <a:t>Vitacurex</a:t>
            </a:r>
            <a:r>
              <a:rPr lang="en-US" sz="1200" dirty="0"/>
              <a:t> contains the active substance </a:t>
            </a:r>
            <a:r>
              <a:rPr lang="en-US" sz="1200" dirty="0" err="1"/>
              <a:t>Tryptalinium</a:t>
            </a:r>
            <a:r>
              <a:rPr lang="en-US" sz="1200" dirty="0"/>
              <a:t>, available as oral tablets. Each tablet contains 100 mg of </a:t>
            </a:r>
            <a:r>
              <a:rPr lang="en-US" sz="1200" dirty="0" err="1"/>
              <a:t>Tryptalinium</a:t>
            </a:r>
            <a:r>
              <a:rPr lang="en-US" sz="1200" dirty="0"/>
              <a:t>. This medication is indicated for the treatment of severe chronic pain. Dosage form: tablet. Strength: 100 mg per tablet. Route of administration(</a:t>
            </a:r>
            <a:r>
              <a:rPr lang="en-US" sz="1200" dirty="0" err="1"/>
              <a:t>RoA</a:t>
            </a:r>
            <a:r>
              <a:rPr lang="en-US" sz="1200" dirty="0"/>
              <a:t>): oral. Patients are advised to take one tablet twice daily or as directed by their healthcare provider.</a:t>
            </a:r>
            <a:endParaRPr lang="nl-NL" sz="1200" dirty="0">
              <a:solidFill>
                <a:prstClr val="black"/>
              </a:solidFill>
              <a:latin typeface="Calibri" panose="020F0502020204030204"/>
            </a:endParaRPr>
          </a:p>
        </p:txBody>
      </p:sp>
      <p:sp>
        <p:nvSpPr>
          <p:cNvPr id="4" name="Tekstvak 3">
            <a:extLst>
              <a:ext uri="{FF2B5EF4-FFF2-40B4-BE49-F238E27FC236}">
                <a16:creationId xmlns:a16="http://schemas.microsoft.com/office/drawing/2014/main" id="{FC79A9DF-E2E4-3C37-0F1C-434095979ED4}"/>
              </a:ext>
            </a:extLst>
          </p:cNvPr>
          <p:cNvSpPr txBox="1"/>
          <p:nvPr/>
        </p:nvSpPr>
        <p:spPr>
          <a:xfrm>
            <a:off x="229857" y="1086785"/>
            <a:ext cx="2122541" cy="738664"/>
          </a:xfrm>
          <a:prstGeom prst="rect">
            <a:avLst/>
          </a:prstGeom>
          <a:effectLst>
            <a:glow rad="101600">
              <a:srgbClr val="FF0000">
                <a:alpha val="60000"/>
              </a:srgbClr>
            </a:glow>
          </a:effectLst>
        </p:spPr>
        <p:style>
          <a:lnRef idx="2">
            <a:schemeClr val="dk1"/>
          </a:lnRef>
          <a:fillRef idx="1">
            <a:schemeClr val="lt1"/>
          </a:fillRef>
          <a:effectRef idx="0">
            <a:schemeClr val="dk1"/>
          </a:effectRef>
          <a:fontRef idx="minor">
            <a:schemeClr val="dk1"/>
          </a:fontRef>
        </p:style>
        <p:txBody>
          <a:bodyPr wrap="square" rtlCol="0">
            <a:spAutoFit/>
          </a:bodyPr>
          <a:lstStyle/>
          <a:p>
            <a:r>
              <a:rPr lang="nl-NL" sz="1400" dirty="0"/>
              <a:t>Help </a:t>
            </a:r>
            <a:r>
              <a:rPr lang="nl-NL" sz="1400" dirty="0" err="1"/>
              <a:t>find</a:t>
            </a:r>
            <a:r>
              <a:rPr lang="nl-NL" sz="1400" dirty="0"/>
              <a:t> </a:t>
            </a:r>
            <a:r>
              <a:rPr lang="nl-NL" sz="1400" dirty="0" err="1"/>
              <a:t>the</a:t>
            </a:r>
            <a:r>
              <a:rPr lang="nl-NL" sz="1400" dirty="0"/>
              <a:t> </a:t>
            </a:r>
            <a:r>
              <a:rPr lang="nl-NL" sz="1400" u="sng" dirty="0"/>
              <a:t>exact</a:t>
            </a:r>
            <a:r>
              <a:rPr lang="nl-NL" sz="1400" dirty="0"/>
              <a:t> </a:t>
            </a:r>
            <a:r>
              <a:rPr lang="nl-NL" sz="1400" dirty="0" err="1"/>
              <a:t>same</a:t>
            </a:r>
            <a:r>
              <a:rPr lang="nl-NL" sz="1400" dirty="0"/>
              <a:t> </a:t>
            </a:r>
            <a:r>
              <a:rPr lang="nl-NL" sz="1400" dirty="0" err="1"/>
              <a:t>substitute</a:t>
            </a:r>
            <a:r>
              <a:rPr lang="nl-NL" sz="1400" dirty="0"/>
              <a:t> </a:t>
            </a:r>
            <a:r>
              <a:rPr lang="nl-NL" sz="1400" dirty="0" err="1"/>
              <a:t>for</a:t>
            </a:r>
            <a:r>
              <a:rPr lang="nl-NL" sz="1400" dirty="0"/>
              <a:t> </a:t>
            </a:r>
            <a:r>
              <a:rPr lang="nl-NL" sz="1400" dirty="0" err="1"/>
              <a:t>the</a:t>
            </a:r>
            <a:r>
              <a:rPr lang="nl-NL" sz="1400" dirty="0"/>
              <a:t> </a:t>
            </a:r>
            <a:r>
              <a:rPr lang="nl-NL" sz="1400" dirty="0" err="1"/>
              <a:t>medicine</a:t>
            </a:r>
            <a:r>
              <a:rPr lang="nl-NL" sz="1400" dirty="0"/>
              <a:t> </a:t>
            </a:r>
            <a:r>
              <a:rPr lang="nl-NL" sz="1400" dirty="0" err="1"/>
              <a:t>listed</a:t>
            </a:r>
            <a:r>
              <a:rPr lang="nl-NL" sz="1400" dirty="0"/>
              <a:t> below</a:t>
            </a:r>
          </a:p>
        </p:txBody>
      </p:sp>
      <p:sp>
        <p:nvSpPr>
          <p:cNvPr id="12" name="Tekstvak 6">
            <a:extLst>
              <a:ext uri="{FF2B5EF4-FFF2-40B4-BE49-F238E27FC236}">
                <a16:creationId xmlns:a16="http://schemas.microsoft.com/office/drawing/2014/main" id="{F3F9FD13-B20A-1ED7-F89A-42890E6CB055}"/>
              </a:ext>
            </a:extLst>
          </p:cNvPr>
          <p:cNvSpPr txBox="1"/>
          <p:nvPr/>
        </p:nvSpPr>
        <p:spPr>
          <a:xfrm>
            <a:off x="2615324" y="110691"/>
            <a:ext cx="1767493" cy="3139321"/>
          </a:xfrm>
          <a:prstGeom prst="rect">
            <a:avLst/>
          </a:prstGeom>
          <a:solidFill>
            <a:schemeClr val="bg1"/>
          </a:solidFill>
          <a:ln>
            <a:noFill/>
          </a:ln>
        </p:spPr>
        <p:txBody>
          <a:bodyPr wrap="square" rtlCol="0">
            <a:spAutoFit/>
          </a:bodyPr>
          <a:lstStyle/>
          <a:p>
            <a:pPr lvl="0"/>
            <a:r>
              <a:rPr lang="nl-NL" sz="1100" b="1" dirty="0" err="1"/>
              <a:t>Vitaflexin</a:t>
            </a:r>
            <a:endParaRPr lang="nl-NL" sz="1100" b="1" dirty="0"/>
          </a:p>
          <a:p>
            <a:pPr lvl="0"/>
            <a:r>
              <a:rPr lang="en-US" sz="1100" dirty="0" err="1"/>
              <a:t>Vitaflexin</a:t>
            </a:r>
            <a:r>
              <a:rPr lang="en-US" sz="1100" dirty="0"/>
              <a:t> is formulated with the active substance </a:t>
            </a:r>
            <a:r>
              <a:rPr lang="en-US" sz="1100" dirty="0" err="1"/>
              <a:t>Flexirilin</a:t>
            </a:r>
            <a:r>
              <a:rPr lang="en-US" sz="1100" dirty="0"/>
              <a:t>, available as oral capsules. Each capsule contains 150 mg of </a:t>
            </a:r>
            <a:r>
              <a:rPr lang="en-US" sz="1100" dirty="0" err="1"/>
              <a:t>Flexirilin</a:t>
            </a:r>
            <a:r>
              <a:rPr lang="en-US" sz="1100" dirty="0"/>
              <a:t>. This medication is specifically designed for the management of acute muscular spasms. Dosage form: capsule. Strength: 150 mg per capsule. Route of administration: oral. Recommended usage is to take one capsule every eight hours or as prescribed by a healthcare professional.</a:t>
            </a:r>
          </a:p>
        </p:txBody>
      </p:sp>
      <p:sp>
        <p:nvSpPr>
          <p:cNvPr id="27" name="Rechthoek 6">
            <a:extLst>
              <a:ext uri="{FF2B5EF4-FFF2-40B4-BE49-F238E27FC236}">
                <a16:creationId xmlns:a16="http://schemas.microsoft.com/office/drawing/2014/main" id="{FC3CE00A-ACA8-3E07-29B8-50FDEDB7FACD}"/>
              </a:ext>
            </a:extLst>
          </p:cNvPr>
          <p:cNvSpPr/>
          <p:nvPr/>
        </p:nvSpPr>
        <p:spPr>
          <a:xfrm>
            <a:off x="2607284" y="93780"/>
            <a:ext cx="1783453" cy="3168401"/>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9" name="Tekstvak 7">
            <a:extLst>
              <a:ext uri="{FF2B5EF4-FFF2-40B4-BE49-F238E27FC236}">
                <a16:creationId xmlns:a16="http://schemas.microsoft.com/office/drawing/2014/main" id="{D2F658FB-7375-2988-EE83-972DCF87CCB0}"/>
              </a:ext>
            </a:extLst>
          </p:cNvPr>
          <p:cNvSpPr txBox="1"/>
          <p:nvPr/>
        </p:nvSpPr>
        <p:spPr>
          <a:xfrm>
            <a:off x="4492523" y="113783"/>
            <a:ext cx="1787012" cy="31239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b="1" noProof="0" dirty="0">
                <a:solidFill>
                  <a:prstClr val="black"/>
                </a:solidFill>
                <a:latin typeface="Calibri" panose="020F0502020204030204"/>
              </a:rPr>
              <a:t>Flexinova</a:t>
            </a:r>
          </a:p>
          <a:p>
            <a:pPr lvl="0"/>
            <a:r>
              <a:rPr lang="en-US" sz="1100" dirty="0" err="1"/>
              <a:t>Flexinova</a:t>
            </a:r>
            <a:r>
              <a:rPr lang="en-US" sz="1100" dirty="0"/>
              <a:t> contains the active substance </a:t>
            </a:r>
            <a:r>
              <a:rPr lang="en-US" sz="1100" dirty="0" err="1"/>
              <a:t>Tryptalinium</a:t>
            </a:r>
            <a:r>
              <a:rPr lang="en-US" sz="1100" dirty="0"/>
              <a:t>, available as oral capsules. Each capsule contains 100 mg of </a:t>
            </a:r>
            <a:r>
              <a:rPr lang="en-US" sz="1100" dirty="0" err="1"/>
              <a:t>Tryptalinium</a:t>
            </a:r>
            <a:r>
              <a:rPr lang="en-US" sz="1100" dirty="0"/>
              <a:t>. This formulation is designed for the management of acute migraine attacks. Dosage form: capsule. Strength: 100 mg per capsule. Route of administration: oral. Patients should take one capsule at the onset of migraine symptoms or as prescribed</a:t>
            </a:r>
          </a:p>
          <a:p>
            <a:pPr lvl="0"/>
            <a:endParaRPr lang="nl-NL" sz="900" b="1" noProof="0" dirty="0">
              <a:solidFill>
                <a:prstClr val="black"/>
              </a:solidFill>
              <a:latin typeface="Calibri" panose="020F0502020204030204"/>
            </a:endParaRPr>
          </a:p>
        </p:txBody>
      </p:sp>
      <p:sp>
        <p:nvSpPr>
          <p:cNvPr id="30" name="Rechthoek 29">
            <a:extLst>
              <a:ext uri="{FF2B5EF4-FFF2-40B4-BE49-F238E27FC236}">
                <a16:creationId xmlns:a16="http://schemas.microsoft.com/office/drawing/2014/main" id="{ECD8F5E5-47C6-9075-1B72-215726058B2C}"/>
              </a:ext>
            </a:extLst>
          </p:cNvPr>
          <p:cNvSpPr/>
          <p:nvPr/>
        </p:nvSpPr>
        <p:spPr>
          <a:xfrm>
            <a:off x="4496256" y="87364"/>
            <a:ext cx="1803149" cy="3168401"/>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 name="Tekstvak 30">
            <a:extLst>
              <a:ext uri="{FF2B5EF4-FFF2-40B4-BE49-F238E27FC236}">
                <a16:creationId xmlns:a16="http://schemas.microsoft.com/office/drawing/2014/main" id="{3F016BEE-3F03-758B-5E6D-7C509EA0240F}"/>
              </a:ext>
            </a:extLst>
          </p:cNvPr>
          <p:cNvSpPr txBox="1"/>
          <p:nvPr/>
        </p:nvSpPr>
        <p:spPr>
          <a:xfrm>
            <a:off x="6390440" y="104961"/>
            <a:ext cx="1770958" cy="3139321"/>
          </a:xfrm>
          <a:prstGeom prst="rect">
            <a:avLst/>
          </a:prstGeom>
          <a:solidFill>
            <a:schemeClr val="bg1"/>
          </a:solidFill>
        </p:spPr>
        <p:txBody>
          <a:bodyPr wrap="square" rtlCol="0">
            <a:spAutoFit/>
          </a:bodyPr>
          <a:lstStyle/>
          <a:p>
            <a:pPr lvl="0"/>
            <a:r>
              <a:rPr lang="nl-NL" sz="1100" b="1" dirty="0" err="1"/>
              <a:t>Vitamaxin</a:t>
            </a:r>
            <a:endParaRPr lang="nl-NL" sz="1100" b="1" dirty="0"/>
          </a:p>
          <a:p>
            <a:pPr lvl="0"/>
            <a:r>
              <a:rPr lang="en-US" sz="1100" dirty="0" err="1"/>
              <a:t>Vitamaxin</a:t>
            </a:r>
            <a:r>
              <a:rPr lang="en-US" sz="1100" dirty="0"/>
              <a:t> comprises the active substance </a:t>
            </a:r>
            <a:r>
              <a:rPr lang="en-US" sz="1100" dirty="0" err="1"/>
              <a:t>Maxitropin</a:t>
            </a:r>
            <a:r>
              <a:rPr lang="en-US" sz="1100" dirty="0"/>
              <a:t>, available as oral tablets. Each tablet delivers 150 mg of </a:t>
            </a:r>
            <a:r>
              <a:rPr lang="en-US" sz="1100" dirty="0" err="1"/>
              <a:t>Maxitropin</a:t>
            </a:r>
            <a:r>
              <a:rPr lang="en-US" sz="1100" dirty="0"/>
              <a:t>. This medication is designed for enhancing immune system response. Dosage form: tablet. Strength: 150 mg per tablet. Route of administration: oral. It is recommended for adults to take one tablet three times a day with meals or as advised by a healthcare provider.</a:t>
            </a:r>
            <a:endParaRPr kumimoji="0" lang="nl-NL" sz="1100" b="0" i="0" u="none" strike="noStrike" kern="1200" cap="none" spc="0" normalizeH="0" baseline="0" noProof="0" dirty="0">
              <a:ln>
                <a:noFill/>
              </a:ln>
              <a:solidFill>
                <a:prstClr val="black"/>
              </a:solidFill>
              <a:effectLst/>
              <a:uLnTx/>
              <a:uFillTx/>
              <a:latin typeface="Calibri" panose="020F0502020204030204"/>
            </a:endParaRPr>
          </a:p>
        </p:txBody>
      </p:sp>
      <p:sp>
        <p:nvSpPr>
          <p:cNvPr id="32" name="Rechthoek 8">
            <a:extLst>
              <a:ext uri="{FF2B5EF4-FFF2-40B4-BE49-F238E27FC236}">
                <a16:creationId xmlns:a16="http://schemas.microsoft.com/office/drawing/2014/main" id="{1007456C-DBF8-8448-3E9B-2461F357CAFA}"/>
              </a:ext>
            </a:extLst>
          </p:cNvPr>
          <p:cNvSpPr/>
          <p:nvPr/>
        </p:nvSpPr>
        <p:spPr>
          <a:xfrm>
            <a:off x="6394100" y="91385"/>
            <a:ext cx="1786950" cy="3138702"/>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3" name="Tekstvak 9">
            <a:extLst>
              <a:ext uri="{FF2B5EF4-FFF2-40B4-BE49-F238E27FC236}">
                <a16:creationId xmlns:a16="http://schemas.microsoft.com/office/drawing/2014/main" id="{7970A865-24EB-2447-A36C-7F464F36ED76}"/>
              </a:ext>
            </a:extLst>
          </p:cNvPr>
          <p:cNvSpPr txBox="1"/>
          <p:nvPr/>
        </p:nvSpPr>
        <p:spPr>
          <a:xfrm>
            <a:off x="8275745" y="110691"/>
            <a:ext cx="1770958" cy="3123932"/>
          </a:xfrm>
          <a:prstGeom prst="rect">
            <a:avLst/>
          </a:prstGeom>
          <a:solidFill>
            <a:schemeClr val="bg1"/>
          </a:solidFill>
        </p:spPr>
        <p:txBody>
          <a:bodyPr wrap="square" rtlCol="0">
            <a:spAutoFit/>
          </a:bodyPr>
          <a:lstStyle/>
          <a:p>
            <a:r>
              <a:rPr lang="nl-NL" sz="1100" b="1" dirty="0" err="1"/>
              <a:t>Vitaplexol</a:t>
            </a:r>
            <a:endParaRPr lang="nl-NL" sz="1100" dirty="0"/>
          </a:p>
          <a:p>
            <a:r>
              <a:rPr lang="en-US" sz="1100" dirty="0" err="1"/>
              <a:t>Vitaplexol</a:t>
            </a:r>
            <a:r>
              <a:rPr lang="en-US" sz="1100" dirty="0"/>
              <a:t> features the active ingredient </a:t>
            </a:r>
            <a:r>
              <a:rPr lang="en-US" sz="1100" dirty="0" err="1"/>
              <a:t>Tryptazol</a:t>
            </a:r>
            <a:r>
              <a:rPr lang="en-US" sz="1100" dirty="0"/>
              <a:t>, available as oral capsules. Each capsule contains 250 mg of </a:t>
            </a:r>
            <a:r>
              <a:rPr lang="en-US" sz="1100" dirty="0" err="1"/>
              <a:t>Tryptazol</a:t>
            </a:r>
            <a:r>
              <a:rPr lang="en-US" sz="1100" dirty="0"/>
              <a:t>. This medication is indicated for the treatment of acute anxiety disorders. Dosage form: capsule. Strength: 250 mg per capsule. Route of administration: oral. The suggested dosage is one capsule daily, preferably in the morning, or as directed by a healthcare provider.</a:t>
            </a:r>
          </a:p>
          <a:p>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kumimoji="0" lang="nl-NL" sz="1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4" name="Rechthoek 9">
            <a:extLst>
              <a:ext uri="{FF2B5EF4-FFF2-40B4-BE49-F238E27FC236}">
                <a16:creationId xmlns:a16="http://schemas.microsoft.com/office/drawing/2014/main" id="{E3A53C45-01DF-1A42-4011-47D086047293}"/>
              </a:ext>
            </a:extLst>
          </p:cNvPr>
          <p:cNvSpPr/>
          <p:nvPr/>
        </p:nvSpPr>
        <p:spPr>
          <a:xfrm>
            <a:off x="8279405" y="84274"/>
            <a:ext cx="1786950" cy="3159240"/>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Tekstvak 10">
            <a:extLst>
              <a:ext uri="{FF2B5EF4-FFF2-40B4-BE49-F238E27FC236}">
                <a16:creationId xmlns:a16="http://schemas.microsoft.com/office/drawing/2014/main" id="{5947799F-BA11-A7BB-A788-5870079F7F29}"/>
              </a:ext>
            </a:extLst>
          </p:cNvPr>
          <p:cNvSpPr txBox="1"/>
          <p:nvPr/>
        </p:nvSpPr>
        <p:spPr>
          <a:xfrm>
            <a:off x="10148489" y="122489"/>
            <a:ext cx="1805142" cy="3139321"/>
          </a:xfrm>
          <a:prstGeom prst="rect">
            <a:avLst/>
          </a:prstGeom>
          <a:solidFill>
            <a:schemeClr val="bg1"/>
          </a:solidFill>
        </p:spPr>
        <p:txBody>
          <a:bodyPr wrap="square" rtlCol="0">
            <a:spAutoFit/>
          </a:bodyPr>
          <a:lstStyle/>
          <a:p>
            <a:pPr lvl="0"/>
            <a:r>
              <a:rPr lang="nl-NL" sz="1100" b="1" noProof="0" dirty="0" err="1"/>
              <a:t>Maxicosi</a:t>
            </a:r>
            <a:endParaRPr kumimoji="0" lang="nl-NL" sz="1100" b="0" i="0" u="none" strike="noStrike" kern="1200" cap="none" spc="0" normalizeH="0" baseline="0" noProof="0" dirty="0">
              <a:ln>
                <a:noFill/>
              </a:ln>
              <a:solidFill>
                <a:prstClr val="black"/>
              </a:solidFill>
              <a:effectLst/>
              <a:uLnTx/>
              <a:uFillTx/>
              <a:latin typeface="Calibri" panose="020F0502020204030204"/>
            </a:endParaRPr>
          </a:p>
          <a:p>
            <a:pPr lvl="0"/>
            <a:r>
              <a:rPr lang="en-US" sz="1100" dirty="0" err="1"/>
              <a:t>Maxicosi</a:t>
            </a:r>
            <a:r>
              <a:rPr lang="en-US" sz="1100" dirty="0"/>
              <a:t> is composed of the active ingredient </a:t>
            </a:r>
            <a:r>
              <a:rPr lang="en-US" sz="1100" dirty="0" err="1"/>
              <a:t>Ronixafin</a:t>
            </a:r>
            <a:r>
              <a:rPr lang="en-US" sz="1100" dirty="0"/>
              <a:t>, available as oral suspension. Each 5 mL of the suspension contains 50 mg of </a:t>
            </a:r>
            <a:r>
              <a:rPr lang="en-US" sz="1100" dirty="0" err="1"/>
              <a:t>Ronixafin</a:t>
            </a:r>
            <a:r>
              <a:rPr lang="en-US" sz="1100" dirty="0"/>
              <a:t>. This medication is used for the rapid relief of allergic symptoms. Dosage form: suspension. Strength: 50 mg per 5 </a:t>
            </a:r>
            <a:r>
              <a:rPr lang="en-US" sz="1100" dirty="0" err="1"/>
              <a:t>mL.</a:t>
            </a:r>
            <a:r>
              <a:rPr lang="en-US" sz="1100" dirty="0"/>
              <a:t> Route of administration: oral. Recommended dosage is 5 mL taken twice daily, or as prescribed by a healthcare professional.</a:t>
            </a:r>
            <a:endParaRPr kumimoji="0" lang="nl-NL" sz="1100" b="0" i="0" u="none" strike="noStrike" kern="1200" cap="none" spc="0" normalizeH="0" baseline="0" noProof="0" dirty="0">
              <a:ln>
                <a:noFill/>
              </a:ln>
              <a:solidFill>
                <a:prstClr val="black"/>
              </a:solidFill>
              <a:effectLst/>
              <a:uLnTx/>
              <a:uFillTx/>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l-NL" sz="1100"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100" b="0" i="0" u="none" strike="noStrike" kern="1200" cap="none" spc="0" normalizeH="0" baseline="0" noProof="0" dirty="0">
              <a:ln>
                <a:noFill/>
              </a:ln>
              <a:solidFill>
                <a:prstClr val="black"/>
              </a:solidFill>
              <a:effectLst/>
              <a:uLnTx/>
              <a:uFillTx/>
              <a:latin typeface="Calibri" panose="020F0502020204030204"/>
            </a:endParaRPr>
          </a:p>
        </p:txBody>
      </p:sp>
      <p:sp>
        <p:nvSpPr>
          <p:cNvPr id="36" name="Rechthoek 10">
            <a:extLst>
              <a:ext uri="{FF2B5EF4-FFF2-40B4-BE49-F238E27FC236}">
                <a16:creationId xmlns:a16="http://schemas.microsoft.com/office/drawing/2014/main" id="{EC12FE73-A177-E14F-8B24-BDB54D8E1019}"/>
              </a:ext>
            </a:extLst>
          </p:cNvPr>
          <p:cNvSpPr/>
          <p:nvPr/>
        </p:nvSpPr>
        <p:spPr>
          <a:xfrm>
            <a:off x="10152148" y="96072"/>
            <a:ext cx="1821444" cy="3133772"/>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4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Pijl: omlaag 10">
            <a:extLst>
              <a:ext uri="{FF2B5EF4-FFF2-40B4-BE49-F238E27FC236}">
                <a16:creationId xmlns:a16="http://schemas.microsoft.com/office/drawing/2014/main" id="{240C9FF7-4835-80A7-F71A-0E4178A11F81}"/>
              </a:ext>
            </a:extLst>
          </p:cNvPr>
          <p:cNvSpPr/>
          <p:nvPr/>
        </p:nvSpPr>
        <p:spPr>
          <a:xfrm>
            <a:off x="1748682" y="227023"/>
            <a:ext cx="376963" cy="629933"/>
          </a:xfrm>
          <a:prstGeom prst="downArrow">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nl-NL"/>
          </a:p>
        </p:txBody>
      </p:sp>
      <p:sp>
        <p:nvSpPr>
          <p:cNvPr id="17" name="Pijl: omlaag 16">
            <a:extLst>
              <a:ext uri="{FF2B5EF4-FFF2-40B4-BE49-F238E27FC236}">
                <a16:creationId xmlns:a16="http://schemas.microsoft.com/office/drawing/2014/main" id="{AAC8A2E2-C55D-6B7C-E3B7-FB0E8DEE8A96}"/>
              </a:ext>
            </a:extLst>
          </p:cNvPr>
          <p:cNvSpPr/>
          <p:nvPr/>
        </p:nvSpPr>
        <p:spPr>
          <a:xfrm>
            <a:off x="305779" y="227023"/>
            <a:ext cx="376963" cy="629933"/>
          </a:xfrm>
          <a:prstGeom prst="downArrow">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nl-NL"/>
          </a:p>
        </p:txBody>
      </p:sp>
      <p:sp>
        <p:nvSpPr>
          <p:cNvPr id="18" name="Pijl: omlaag 17">
            <a:extLst>
              <a:ext uri="{FF2B5EF4-FFF2-40B4-BE49-F238E27FC236}">
                <a16:creationId xmlns:a16="http://schemas.microsoft.com/office/drawing/2014/main" id="{46715703-63F5-F782-B1F7-001E6B82E396}"/>
              </a:ext>
            </a:extLst>
          </p:cNvPr>
          <p:cNvSpPr/>
          <p:nvPr/>
        </p:nvSpPr>
        <p:spPr>
          <a:xfrm>
            <a:off x="1027230" y="227023"/>
            <a:ext cx="376963" cy="629933"/>
          </a:xfrm>
          <a:prstGeom prst="downArrow">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nl-NL"/>
          </a:p>
        </p:txBody>
      </p:sp>
      <p:sp>
        <p:nvSpPr>
          <p:cNvPr id="20" name="Tekstvak 19">
            <a:hlinkClick r:id="rId2" action="ppaction://hlinksldjump"/>
            <a:extLst>
              <a:ext uri="{FF2B5EF4-FFF2-40B4-BE49-F238E27FC236}">
                <a16:creationId xmlns:a16="http://schemas.microsoft.com/office/drawing/2014/main" id="{B2755317-57A8-9522-7E42-DA338AEC1502}"/>
              </a:ext>
            </a:extLst>
          </p:cNvPr>
          <p:cNvSpPr txBox="1"/>
          <p:nvPr/>
        </p:nvSpPr>
        <p:spPr>
          <a:xfrm>
            <a:off x="5114918" y="3091626"/>
            <a:ext cx="2400722" cy="376288"/>
          </a:xfrm>
          <a:prstGeom prst="rect">
            <a:avLst/>
          </a:prstGeom>
          <a:solidFill>
            <a:schemeClr val="accent4">
              <a:lumMod val="60000"/>
              <a:lumOff val="40000"/>
            </a:schemeClr>
          </a:solidFill>
        </p:spPr>
        <p:txBody>
          <a:bodyPr wrap="square" rtlCol="0">
            <a:spAutoFit/>
          </a:bodyPr>
          <a:lstStyle/>
          <a:p>
            <a:pPr algn="ctr"/>
            <a:r>
              <a:rPr lang="nl-NL" b="1" dirty="0"/>
              <a:t>Click here </a:t>
            </a:r>
            <a:r>
              <a:rPr lang="nl-NL" b="1" dirty="0" err="1"/>
              <a:t>to</a:t>
            </a:r>
            <a:r>
              <a:rPr lang="nl-NL" b="1" dirty="0"/>
              <a:t> continue</a:t>
            </a:r>
          </a:p>
        </p:txBody>
      </p:sp>
      <p:sp>
        <p:nvSpPr>
          <p:cNvPr id="24" name="Rechthoek 23">
            <a:extLst>
              <a:ext uri="{FF2B5EF4-FFF2-40B4-BE49-F238E27FC236}">
                <a16:creationId xmlns:a16="http://schemas.microsoft.com/office/drawing/2014/main" id="{CE8B6F00-07A6-045A-AD3B-9BF5BB5FFEE2}"/>
              </a:ext>
            </a:extLst>
          </p:cNvPr>
          <p:cNvSpPr/>
          <p:nvPr/>
        </p:nvSpPr>
        <p:spPr>
          <a:xfrm rot="20076715">
            <a:off x="3809084" y="3259868"/>
            <a:ext cx="984912" cy="338264"/>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t>Correct!</a:t>
            </a:r>
          </a:p>
        </p:txBody>
      </p:sp>
      <p:sp>
        <p:nvSpPr>
          <p:cNvPr id="28" name="Delay 3">
            <a:extLst>
              <a:ext uri="{FF2B5EF4-FFF2-40B4-BE49-F238E27FC236}">
                <a16:creationId xmlns:a16="http://schemas.microsoft.com/office/drawing/2014/main" id="{433857DF-DA5B-EE72-BB61-D899084C077D}"/>
              </a:ext>
            </a:extLst>
          </p:cNvPr>
          <p:cNvSpPr/>
          <p:nvPr/>
        </p:nvSpPr>
        <p:spPr>
          <a:xfrm rot="16200000">
            <a:off x="904154" y="5728237"/>
            <a:ext cx="759287" cy="887440"/>
          </a:xfrm>
          <a:prstGeom prst="flowChartDelay">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TH"/>
          </a:p>
        </p:txBody>
      </p:sp>
      <p:sp>
        <p:nvSpPr>
          <p:cNvPr id="37" name="Delay 4">
            <a:extLst>
              <a:ext uri="{FF2B5EF4-FFF2-40B4-BE49-F238E27FC236}">
                <a16:creationId xmlns:a16="http://schemas.microsoft.com/office/drawing/2014/main" id="{752BEDC9-5743-C0F3-FC5E-468BE22387F1}"/>
              </a:ext>
            </a:extLst>
          </p:cNvPr>
          <p:cNvSpPr/>
          <p:nvPr/>
        </p:nvSpPr>
        <p:spPr>
          <a:xfrm rot="5400000">
            <a:off x="904154" y="4968951"/>
            <a:ext cx="759286" cy="887440"/>
          </a:xfrm>
          <a:prstGeom prst="flowChartDelay">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TH"/>
          </a:p>
        </p:txBody>
      </p:sp>
      <p:sp>
        <p:nvSpPr>
          <p:cNvPr id="38" name="Rectangle 5">
            <a:extLst>
              <a:ext uri="{FF2B5EF4-FFF2-40B4-BE49-F238E27FC236}">
                <a16:creationId xmlns:a16="http://schemas.microsoft.com/office/drawing/2014/main" id="{50C001BF-2863-3BE1-2C5F-A8FF135B56DF}"/>
              </a:ext>
            </a:extLst>
          </p:cNvPr>
          <p:cNvSpPr/>
          <p:nvPr/>
        </p:nvSpPr>
        <p:spPr>
          <a:xfrm>
            <a:off x="811595" y="4974860"/>
            <a:ext cx="959750" cy="68101"/>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TH"/>
          </a:p>
        </p:txBody>
      </p:sp>
      <p:sp>
        <p:nvSpPr>
          <p:cNvPr id="39" name="Rectangle 6">
            <a:extLst>
              <a:ext uri="{FF2B5EF4-FFF2-40B4-BE49-F238E27FC236}">
                <a16:creationId xmlns:a16="http://schemas.microsoft.com/office/drawing/2014/main" id="{5BD0766C-9D55-9556-F8D8-3990B7ED2230}"/>
              </a:ext>
            </a:extLst>
          </p:cNvPr>
          <p:cNvSpPr/>
          <p:nvPr/>
        </p:nvSpPr>
        <p:spPr>
          <a:xfrm>
            <a:off x="840077" y="6552368"/>
            <a:ext cx="959750" cy="68101"/>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TH"/>
          </a:p>
        </p:txBody>
      </p:sp>
      <p:sp>
        <p:nvSpPr>
          <p:cNvPr id="40" name="Delay 8">
            <a:extLst>
              <a:ext uri="{FF2B5EF4-FFF2-40B4-BE49-F238E27FC236}">
                <a16:creationId xmlns:a16="http://schemas.microsoft.com/office/drawing/2014/main" id="{451A1DB5-1ADF-5A36-A7A9-555348DF3687}"/>
              </a:ext>
            </a:extLst>
          </p:cNvPr>
          <p:cNvSpPr/>
          <p:nvPr/>
        </p:nvSpPr>
        <p:spPr>
          <a:xfrm rot="16200000">
            <a:off x="959350" y="5820942"/>
            <a:ext cx="664246" cy="781169"/>
          </a:xfrm>
          <a:prstGeom prst="flowChartDelay">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TH" dirty="0"/>
          </a:p>
        </p:txBody>
      </p:sp>
      <p:sp>
        <p:nvSpPr>
          <p:cNvPr id="41" name="Freeform 11">
            <a:extLst>
              <a:ext uri="{FF2B5EF4-FFF2-40B4-BE49-F238E27FC236}">
                <a16:creationId xmlns:a16="http://schemas.microsoft.com/office/drawing/2014/main" id="{8395423B-3F29-43DE-47EF-9616926D7606}"/>
              </a:ext>
            </a:extLst>
          </p:cNvPr>
          <p:cNvSpPr/>
          <p:nvPr/>
        </p:nvSpPr>
        <p:spPr>
          <a:xfrm rot="5400000">
            <a:off x="969076" y="5025776"/>
            <a:ext cx="644790" cy="781167"/>
          </a:xfrm>
          <a:custGeom>
            <a:avLst/>
            <a:gdLst>
              <a:gd name="connsiteX0" fmla="*/ 0 w 2114108"/>
              <a:gd name="connsiteY0" fmla="*/ 2527005 h 2527006"/>
              <a:gd name="connsiteX1" fmla="*/ 0 w 2114108"/>
              <a:gd name="connsiteY1" fmla="*/ 0 h 2527006"/>
              <a:gd name="connsiteX2" fmla="*/ 850605 w 2114108"/>
              <a:gd name="connsiteY2" fmla="*/ 0 h 2527006"/>
              <a:gd name="connsiteX3" fmla="*/ 2114108 w 2114108"/>
              <a:gd name="connsiteY3" fmla="*/ 1263503 h 2527006"/>
              <a:gd name="connsiteX4" fmla="*/ 850605 w 2114108"/>
              <a:gd name="connsiteY4" fmla="*/ 2527006 h 2527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4108" h="2527006">
                <a:moveTo>
                  <a:pt x="0" y="2527005"/>
                </a:moveTo>
                <a:lnTo>
                  <a:pt x="0" y="0"/>
                </a:lnTo>
                <a:lnTo>
                  <a:pt x="850605" y="0"/>
                </a:lnTo>
                <a:cubicBezTo>
                  <a:pt x="1548418" y="0"/>
                  <a:pt x="2114108" y="565690"/>
                  <a:pt x="2114108" y="1263503"/>
                </a:cubicBezTo>
                <a:cubicBezTo>
                  <a:pt x="2114108" y="1961316"/>
                  <a:pt x="1548418" y="2527006"/>
                  <a:pt x="850605" y="2527006"/>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TH" dirty="0"/>
          </a:p>
        </p:txBody>
      </p:sp>
      <p:sp>
        <p:nvSpPr>
          <p:cNvPr id="42" name="Triangle 12">
            <a:extLst>
              <a:ext uri="{FF2B5EF4-FFF2-40B4-BE49-F238E27FC236}">
                <a16:creationId xmlns:a16="http://schemas.microsoft.com/office/drawing/2014/main" id="{B0D1B1A9-B819-3C77-4783-903B212ADDE5}"/>
              </a:ext>
            </a:extLst>
          </p:cNvPr>
          <p:cNvSpPr/>
          <p:nvPr/>
        </p:nvSpPr>
        <p:spPr>
          <a:xfrm>
            <a:off x="1160892" y="5429984"/>
            <a:ext cx="294198" cy="1044719"/>
          </a:xfrm>
          <a:prstGeom prst="triangle">
            <a:avLst>
              <a:gd name="adj" fmla="val 51841"/>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TH"/>
          </a:p>
        </p:txBody>
      </p:sp>
    </p:spTree>
    <p:extLst>
      <p:ext uri="{BB962C8B-B14F-4D97-AF65-F5344CB8AC3E}">
        <p14:creationId xmlns:p14="http://schemas.microsoft.com/office/powerpoint/2010/main" val="2968806267"/>
      </p:ext>
    </p:extLst>
  </p:cSld>
  <p:clrMapOvr>
    <a:masterClrMapping/>
  </p:clrMapOvr>
  <mc:AlternateContent xmlns:mc="http://schemas.openxmlformats.org/markup-compatibility/2006" xmlns:p14="http://schemas.microsoft.com/office/powerpoint/2010/main">
    <mc:Choice Requires="p14">
      <p:transition spd="slow" p14:dur="2000" advClick="0" advTm="45000"/>
    </mc:Choice>
    <mc:Fallback xmlns="">
      <p:transition spd="slow" advClick="0" advTm="45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11"/>
                                        </p:tgtEl>
                                      </p:cBhvr>
                                      <p:by x="150000" y="150000"/>
                                    </p:animScale>
                                  </p:childTnLst>
                                </p:cTn>
                              </p:par>
                              <p:par>
                                <p:cTn id="7" presetID="6" presetClass="emph" presetSubtype="0" fill="hold" grpId="0" nodeType="withEffect">
                                  <p:stCondLst>
                                    <p:cond delay="0"/>
                                  </p:stCondLst>
                                  <p:childTnLst>
                                    <p:animScale>
                                      <p:cBhvr>
                                        <p:cTn id="8" dur="2000" fill="hold"/>
                                        <p:tgtEl>
                                          <p:spTgt spid="17"/>
                                        </p:tgtEl>
                                      </p:cBhvr>
                                      <p:by x="150000" y="150000"/>
                                    </p:animScale>
                                  </p:childTnLst>
                                </p:cTn>
                              </p:par>
                              <p:par>
                                <p:cTn id="9" presetID="6" presetClass="emph" presetSubtype="0" fill="hold" grpId="0" nodeType="withEffect">
                                  <p:stCondLst>
                                    <p:cond delay="0"/>
                                  </p:stCondLst>
                                  <p:childTnLst>
                                    <p:animScale>
                                      <p:cBhvr>
                                        <p:cTn id="10" dur="2000" fill="hold"/>
                                        <p:tgtEl>
                                          <p:spTgt spid="18"/>
                                        </p:tgtEl>
                                      </p:cBhvr>
                                      <p:by x="150000" y="150000"/>
                                    </p:animScale>
                                  </p:childTnLst>
                                </p:cTn>
                              </p:par>
                            </p:childTnLst>
                          </p:cTn>
                        </p:par>
                      </p:childTnLst>
                    </p:cTn>
                  </p:par>
                  <p:par>
                    <p:cTn id="11" fill="hold">
                      <p:stCondLst>
                        <p:cond delay="indefinite"/>
                      </p:stCondLst>
                      <p:childTnLst>
                        <p:par>
                          <p:cTn id="12" fill="hold">
                            <p:stCondLst>
                              <p:cond delay="0"/>
                            </p:stCondLst>
                            <p:childTnLst>
                              <p:par>
                                <p:cTn id="13" presetID="22" presetClass="exit" presetSubtype="1" fill="hold" grpId="0" nodeType="clickEffect">
                                  <p:stCondLst>
                                    <p:cond delay="0"/>
                                  </p:stCondLst>
                                  <p:childTnLst>
                                    <p:animEffect transition="out" filter="wipe(up)">
                                      <p:cBhvr>
                                        <p:cTn id="14" dur="45000"/>
                                        <p:tgtEl>
                                          <p:spTgt spid="41"/>
                                        </p:tgtEl>
                                      </p:cBhvr>
                                    </p:animEffect>
                                    <p:set>
                                      <p:cBhvr>
                                        <p:cTn id="15" dur="1" fill="hold">
                                          <p:stCondLst>
                                            <p:cond delay="44999"/>
                                          </p:stCondLst>
                                        </p:cTn>
                                        <p:tgtEl>
                                          <p:spTgt spid="41"/>
                                        </p:tgtEl>
                                        <p:attrNameLst>
                                          <p:attrName>style.visibility</p:attrName>
                                        </p:attrNameLst>
                                      </p:cBhvr>
                                      <p:to>
                                        <p:strVal val="hidden"/>
                                      </p:to>
                                    </p:set>
                                  </p:childTnLst>
                                </p:cTn>
                              </p:par>
                              <p:par>
                                <p:cTn id="16" presetID="22" presetClass="entr" presetSubtype="1" fill="hold" grpId="0" nodeType="withEffect">
                                  <p:stCondLst>
                                    <p:cond delay="0"/>
                                  </p:stCondLst>
                                  <p:childTnLst>
                                    <p:set>
                                      <p:cBhvr>
                                        <p:cTn id="17" dur="1" fill="hold">
                                          <p:stCondLst>
                                            <p:cond delay="0"/>
                                          </p:stCondLst>
                                        </p:cTn>
                                        <p:tgtEl>
                                          <p:spTgt spid="42"/>
                                        </p:tgtEl>
                                        <p:attrNameLst>
                                          <p:attrName>style.visibility</p:attrName>
                                        </p:attrNameLst>
                                      </p:cBhvr>
                                      <p:to>
                                        <p:strVal val="visible"/>
                                      </p:to>
                                    </p:set>
                                    <p:animEffect transition="in" filter="wipe(up)">
                                      <p:cBhvr>
                                        <p:cTn id="18" dur="450"/>
                                        <p:tgtEl>
                                          <p:spTgt spid="42"/>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40"/>
                                        </p:tgtEl>
                                        <p:attrNameLst>
                                          <p:attrName>style.visibility</p:attrName>
                                        </p:attrNameLst>
                                      </p:cBhvr>
                                      <p:to>
                                        <p:strVal val="visible"/>
                                      </p:to>
                                    </p:set>
                                    <p:animEffect transition="in" filter="wipe(down)">
                                      <p:cBhvr>
                                        <p:cTn id="21" dur="45000"/>
                                        <p:tgtEl>
                                          <p:spTgt spid="40"/>
                                        </p:tgtEl>
                                      </p:cBhvr>
                                    </p:animEffect>
                                  </p:childTnLst>
                                </p:cTn>
                              </p:par>
                            </p:childTnLst>
                          </p:cTn>
                        </p:par>
                        <p:par>
                          <p:cTn id="22" fill="hold">
                            <p:stCondLst>
                              <p:cond delay="45000"/>
                            </p:stCondLst>
                            <p:childTnLst>
                              <p:par>
                                <p:cTn id="23" presetID="22" presetClass="exit" presetSubtype="1" fill="hold" grpId="1" nodeType="afterEffect">
                                  <p:stCondLst>
                                    <p:cond delay="0"/>
                                  </p:stCondLst>
                                  <p:childTnLst>
                                    <p:animEffect transition="out" filter="wipe(up)">
                                      <p:cBhvr>
                                        <p:cTn id="24" dur="450"/>
                                        <p:tgtEl>
                                          <p:spTgt spid="42"/>
                                        </p:tgtEl>
                                      </p:cBhvr>
                                    </p:animEffect>
                                    <p:set>
                                      <p:cBhvr>
                                        <p:cTn id="25" dur="1" fill="hold">
                                          <p:stCondLst>
                                            <p:cond delay="449"/>
                                          </p:stCondLst>
                                        </p:cTn>
                                        <p:tgtEl>
                                          <p:spTgt spid="4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26" restart="whenNotActive" fill="hold" evtFilter="cancelBubble" nodeType="interactiveSeq">
                <p:stCondLst>
                  <p:cond evt="onClick" delay="0">
                    <p:tgtEl>
                      <p:spTgt spid="15"/>
                    </p:tgtEl>
                  </p:cond>
                </p:stCondLst>
                <p:endSync evt="end" delay="0">
                  <p:rtn val="all"/>
                </p:endSync>
                <p:childTnLst>
                  <p:par>
                    <p:cTn id="27" fill="hold">
                      <p:stCondLst>
                        <p:cond delay="0"/>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childTnLst>
              </p:cTn>
              <p:nextCondLst>
                <p:cond evt="onClick" delay="0">
                  <p:tgtEl>
                    <p:spTgt spid="15"/>
                  </p:tgtEl>
                </p:cond>
              </p:nextCondLst>
            </p:seq>
            <p:seq concurrent="1" nextAc="seek">
              <p:cTn id="31" restart="whenNotActive" fill="hold" evtFilter="cancelBubble" nodeType="interactiveSeq">
                <p:stCondLst>
                  <p:cond evt="onClick" delay="0">
                    <p:tgtEl>
                      <p:spTgt spid="13"/>
                    </p:tgtEl>
                  </p:cond>
                </p:stCondLst>
                <p:endSync evt="end" delay="0">
                  <p:rtn val="all"/>
                </p:endSync>
                <p:childTnLst>
                  <p:par>
                    <p:cTn id="32" fill="hold">
                      <p:stCondLst>
                        <p:cond delay="0"/>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4"/>
                                        </p:tgtEl>
                                        <p:attrNameLst>
                                          <p:attrName>style.visibility</p:attrName>
                                        </p:attrNameLst>
                                      </p:cBhvr>
                                      <p:to>
                                        <p:strVal val="visible"/>
                                      </p:to>
                                    </p:set>
                                  </p:childTnLst>
                                </p:cTn>
                              </p:par>
                            </p:childTnLst>
                          </p:cTn>
                        </p:par>
                      </p:childTnLst>
                    </p:cTn>
                  </p:par>
                </p:childTnLst>
              </p:cTn>
              <p:nextCondLst>
                <p:cond evt="onClick" delay="0">
                  <p:tgtEl>
                    <p:spTgt spid="13"/>
                  </p:tgtEl>
                </p:cond>
              </p:nextCondLst>
            </p:seq>
            <p:seq concurrent="1" nextAc="seek">
              <p:cTn id="36" restart="whenNotActive" fill="hold" evtFilter="cancelBubble" nodeType="interactiveSeq">
                <p:stCondLst>
                  <p:cond evt="onClick" delay="0">
                    <p:tgtEl>
                      <p:spTgt spid="9"/>
                    </p:tgtEl>
                  </p:cond>
                </p:stCondLst>
                <p:endSync evt="end" delay="0">
                  <p:rtn val="all"/>
                </p:endSync>
                <p:childTnLst>
                  <p:par>
                    <p:cTn id="37" fill="hold">
                      <p:stCondLst>
                        <p:cond delay="0"/>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childTnLst>
                                </p:cTn>
                              </p:par>
                            </p:childTnLst>
                          </p:cTn>
                        </p:par>
                      </p:childTnLst>
                    </p:cTn>
                  </p:par>
                </p:childTnLst>
              </p:cTn>
              <p:nextCondLst>
                <p:cond evt="onClick" delay="0">
                  <p:tgtEl>
                    <p:spTgt spid="9"/>
                  </p:tgtEl>
                </p:cond>
              </p:nextCondLst>
            </p:seq>
            <p:seq concurrent="1" nextAc="seek">
              <p:cTn id="41" restart="whenNotActive" fill="hold" evtFilter="cancelBubble" nodeType="interactiveSeq">
                <p:stCondLst>
                  <p:cond evt="onClick" delay="0">
                    <p:tgtEl>
                      <p:spTgt spid="7"/>
                    </p:tgtEl>
                  </p:cond>
                </p:stCondLst>
                <p:endSync evt="end" delay="0">
                  <p:rtn val="all"/>
                </p:endSync>
                <p:childTnLst>
                  <p:par>
                    <p:cTn id="42" fill="hold">
                      <p:stCondLst>
                        <p:cond delay="0"/>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8"/>
                                        </p:tgtEl>
                                        <p:attrNameLst>
                                          <p:attrName>style.visibility</p:attrName>
                                        </p:attrNameLst>
                                      </p:cBhvr>
                                      <p:to>
                                        <p:strVal val="visible"/>
                                      </p:to>
                                    </p:set>
                                  </p:childTnLst>
                                </p:cTn>
                              </p:par>
                            </p:childTnLst>
                          </p:cTn>
                        </p:par>
                      </p:childTnLst>
                    </p:cTn>
                  </p:par>
                </p:childTnLst>
              </p:cTn>
              <p:nextCondLst>
                <p:cond evt="onClick" delay="0">
                  <p:tgtEl>
                    <p:spTgt spid="7"/>
                  </p:tgtEl>
                </p:cond>
              </p:nextCondLst>
            </p:seq>
            <p:seq concurrent="1" nextAc="seek">
              <p:cTn id="46" restart="whenNotActive" fill="hold" evtFilter="cancelBubble" nodeType="interactiveSeq">
                <p:stCondLst>
                  <p:cond evt="onClick" delay="0">
                    <p:tgtEl>
                      <p:spTgt spid="5"/>
                    </p:tgtEl>
                  </p:cond>
                </p:stCondLst>
                <p:endSync evt="end" delay="0">
                  <p:rtn val="all"/>
                </p:endSync>
                <p:childTnLst>
                  <p:par>
                    <p:cTn id="47" fill="hold">
                      <p:stCondLst>
                        <p:cond delay="0"/>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6"/>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4"/>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0"/>
                                        </p:tgtEl>
                                        <p:attrNameLst>
                                          <p:attrName>style.visibility</p:attrName>
                                        </p:attrNameLst>
                                      </p:cBhvr>
                                      <p:to>
                                        <p:strVal val="visible"/>
                                      </p:to>
                                    </p:set>
                                  </p:childTnLst>
                                </p:cTn>
                              </p:par>
                            </p:childTnLst>
                          </p:cTn>
                        </p:par>
                      </p:childTnLst>
                    </p:cTn>
                  </p:par>
                </p:childTnLst>
              </p:cTn>
              <p:nextCondLst>
                <p:cond evt="onClick" delay="0">
                  <p:tgtEl>
                    <p:spTgt spid="5"/>
                  </p:tgtEl>
                </p:cond>
              </p:nextCondLst>
            </p:seq>
            <p:seq concurrent="1" nextAc="seek">
              <p:cTn id="55" restart="whenNotActive" fill="hold" evtFilter="cancelBubble" nodeType="interactiveSeq">
                <p:stCondLst>
                  <p:cond evt="onClick" delay="0">
                    <p:tgtEl>
                      <p:spTgt spid="35"/>
                    </p:tgtEl>
                  </p:cond>
                </p:stCondLst>
                <p:endSync evt="end" delay="0">
                  <p:rtn val="all"/>
                </p:endSync>
                <p:childTnLst>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36"/>
                                        </p:tgtEl>
                                        <p:attrNameLst>
                                          <p:attrName>style.visibility</p:attrName>
                                        </p:attrNameLst>
                                      </p:cBhvr>
                                      <p:to>
                                        <p:strVal val="visible"/>
                                      </p:to>
                                    </p:set>
                                  </p:childTnLst>
                                </p:cTn>
                              </p:par>
                            </p:childTnLst>
                          </p:cTn>
                        </p:par>
                      </p:childTnLst>
                    </p:cTn>
                  </p:par>
                </p:childTnLst>
              </p:cTn>
              <p:nextCondLst>
                <p:cond evt="onClick" delay="0">
                  <p:tgtEl>
                    <p:spTgt spid="35"/>
                  </p:tgtEl>
                </p:cond>
              </p:nextCondLst>
            </p:seq>
            <p:seq concurrent="1" nextAc="seek">
              <p:cTn id="60" restart="whenNotActive" fill="hold" evtFilter="cancelBubble" nodeType="interactiveSeq">
                <p:stCondLst>
                  <p:cond evt="onClick" delay="0">
                    <p:tgtEl>
                      <p:spTgt spid="33"/>
                    </p:tgtEl>
                  </p:cond>
                </p:stCondLst>
                <p:endSync evt="end" delay="0">
                  <p:rtn val="all"/>
                </p:endSync>
                <p:childTnLst>
                  <p:par>
                    <p:cTn id="61" fill="hold">
                      <p:stCondLst>
                        <p:cond delay="0"/>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34"/>
                                        </p:tgtEl>
                                        <p:attrNameLst>
                                          <p:attrName>style.visibility</p:attrName>
                                        </p:attrNameLst>
                                      </p:cBhvr>
                                      <p:to>
                                        <p:strVal val="visible"/>
                                      </p:to>
                                    </p:set>
                                  </p:childTnLst>
                                </p:cTn>
                              </p:par>
                            </p:childTnLst>
                          </p:cTn>
                        </p:par>
                      </p:childTnLst>
                    </p:cTn>
                  </p:par>
                </p:childTnLst>
              </p:cTn>
              <p:nextCondLst>
                <p:cond evt="onClick" delay="0">
                  <p:tgtEl>
                    <p:spTgt spid="33"/>
                  </p:tgtEl>
                </p:cond>
              </p:nextCondLst>
            </p:seq>
            <p:seq concurrent="1" nextAc="seek">
              <p:cTn id="65" restart="whenNotActive" fill="hold" evtFilter="cancelBubble" nodeType="interactiveSeq">
                <p:stCondLst>
                  <p:cond evt="onClick" delay="0">
                    <p:tgtEl>
                      <p:spTgt spid="31"/>
                    </p:tgtEl>
                  </p:cond>
                </p:stCondLst>
                <p:endSync evt="end" delay="0">
                  <p:rtn val="all"/>
                </p:endSync>
                <p:childTnLst>
                  <p:par>
                    <p:cTn id="66" fill="hold">
                      <p:stCondLst>
                        <p:cond delay="0"/>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32"/>
                                        </p:tgtEl>
                                        <p:attrNameLst>
                                          <p:attrName>style.visibility</p:attrName>
                                        </p:attrNameLst>
                                      </p:cBhvr>
                                      <p:to>
                                        <p:strVal val="visible"/>
                                      </p:to>
                                    </p:set>
                                  </p:childTnLst>
                                </p:cTn>
                              </p:par>
                            </p:childTnLst>
                          </p:cTn>
                        </p:par>
                      </p:childTnLst>
                    </p:cTn>
                  </p:par>
                </p:childTnLst>
              </p:cTn>
              <p:nextCondLst>
                <p:cond evt="onClick" delay="0">
                  <p:tgtEl>
                    <p:spTgt spid="31"/>
                  </p:tgtEl>
                </p:cond>
              </p:nextCondLst>
            </p:seq>
            <p:seq concurrent="1" nextAc="seek">
              <p:cTn id="70" restart="whenNotActive" fill="hold" evtFilter="cancelBubble" nodeType="interactiveSeq">
                <p:stCondLst>
                  <p:cond evt="onClick" delay="0">
                    <p:tgtEl>
                      <p:spTgt spid="29"/>
                    </p:tgtEl>
                  </p:cond>
                </p:stCondLst>
                <p:endSync evt="end" delay="0">
                  <p:rtn val="all"/>
                </p:endSync>
                <p:childTnLst>
                  <p:par>
                    <p:cTn id="71" fill="hold">
                      <p:stCondLst>
                        <p:cond delay="0"/>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30"/>
                                        </p:tgtEl>
                                        <p:attrNameLst>
                                          <p:attrName>style.visibility</p:attrName>
                                        </p:attrNameLst>
                                      </p:cBhvr>
                                      <p:to>
                                        <p:strVal val="visible"/>
                                      </p:to>
                                    </p:set>
                                  </p:childTnLst>
                                </p:cTn>
                              </p:par>
                            </p:childTnLst>
                          </p:cTn>
                        </p:par>
                      </p:childTnLst>
                    </p:cTn>
                  </p:par>
                </p:childTnLst>
              </p:cTn>
              <p:nextCondLst>
                <p:cond evt="onClick" delay="0">
                  <p:tgtEl>
                    <p:spTgt spid="29"/>
                  </p:tgtEl>
                </p:cond>
              </p:nextCondLst>
            </p:seq>
            <p:seq concurrent="1" nextAc="seek">
              <p:cTn id="75" restart="whenNotActive" fill="hold" evtFilter="cancelBubble" nodeType="interactiveSeq">
                <p:stCondLst>
                  <p:cond evt="onClick" delay="0">
                    <p:tgtEl>
                      <p:spTgt spid="12"/>
                    </p:tgtEl>
                  </p:cond>
                </p:stCondLst>
                <p:endSync evt="end" delay="0">
                  <p:rtn val="all"/>
                </p:endSync>
                <p:childTnLst>
                  <p:par>
                    <p:cTn id="76" fill="hold">
                      <p:stCondLst>
                        <p:cond delay="0"/>
                      </p:stCondLst>
                      <p:childTnLst>
                        <p:par>
                          <p:cTn id="77" fill="hold">
                            <p:stCondLst>
                              <p:cond delay="0"/>
                            </p:stCondLst>
                            <p:childTnLst>
                              <p:par>
                                <p:cTn id="78" presetID="1" presetClass="entr" presetSubtype="0" fill="hold" grpId="0" nodeType="clickEffect">
                                  <p:stCondLst>
                                    <p:cond delay="0"/>
                                  </p:stCondLst>
                                  <p:childTnLst>
                                    <p:set>
                                      <p:cBhvr>
                                        <p:cTn id="79" dur="1" fill="hold">
                                          <p:stCondLst>
                                            <p:cond delay="0"/>
                                          </p:stCondLst>
                                        </p:cTn>
                                        <p:tgtEl>
                                          <p:spTgt spid="27"/>
                                        </p:tgtEl>
                                        <p:attrNameLst>
                                          <p:attrName>style.visibility</p:attrName>
                                        </p:attrNameLst>
                                      </p:cBhvr>
                                      <p:to>
                                        <p:strVal val="visible"/>
                                      </p:to>
                                    </p:set>
                                  </p:childTnLst>
                                </p:cTn>
                              </p:par>
                            </p:childTnLst>
                          </p:cTn>
                        </p:par>
                      </p:childTnLst>
                    </p:cTn>
                  </p:par>
                </p:childTnLst>
              </p:cTn>
              <p:nextCondLst>
                <p:cond evt="onClick" delay="0">
                  <p:tgtEl>
                    <p:spTgt spid="12"/>
                  </p:tgtEl>
                </p:cond>
              </p:nextCondLst>
            </p:seq>
          </p:childTnLst>
        </p:cTn>
      </p:par>
    </p:tnLst>
    <p:bldLst>
      <p:bldP spid="6" grpId="0" animBg="1"/>
      <p:bldP spid="8" grpId="0" animBg="1"/>
      <p:bldP spid="10" grpId="0" animBg="1"/>
      <p:bldP spid="14" grpId="0" animBg="1"/>
      <p:bldP spid="16" grpId="0" animBg="1"/>
      <p:bldP spid="27" grpId="0" animBg="1"/>
      <p:bldP spid="30" grpId="0" animBg="1"/>
      <p:bldP spid="32" grpId="0" animBg="1"/>
      <p:bldP spid="34" grpId="0" animBg="1"/>
      <p:bldP spid="36" grpId="0" animBg="1"/>
      <p:bldP spid="11" grpId="0" animBg="1"/>
      <p:bldP spid="17" grpId="0" animBg="1"/>
      <p:bldP spid="18" grpId="0" animBg="1"/>
      <p:bldP spid="20" grpId="0" animBg="1"/>
      <p:bldP spid="24" grpId="0" animBg="1"/>
      <p:bldP spid="40" grpId="0" animBg="1"/>
      <p:bldP spid="41" grpId="0" animBg="1"/>
      <p:bldP spid="42" grpId="0" animBg="1"/>
      <p:bldP spid="42"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66">
            <a:extLst>
              <a:ext uri="{FF2B5EF4-FFF2-40B4-BE49-F238E27FC236}">
                <a16:creationId xmlns:a16="http://schemas.microsoft.com/office/drawing/2014/main" id="{C5E6CFF1-2F42-4E10-9A97-F116F46F53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fbeelding met drug, Geneesmiddel, medicijn, pil&#10;&#10;Automatisch gegenereerde beschrijving">
            <a:extLst>
              <a:ext uri="{FF2B5EF4-FFF2-40B4-BE49-F238E27FC236}">
                <a16:creationId xmlns:a16="http://schemas.microsoft.com/office/drawing/2014/main" id="{AA8C3B32-7AA3-CCDB-C0BB-7293280322FE}"/>
              </a:ext>
            </a:extLst>
          </p:cNvPr>
          <p:cNvPicPr>
            <a:picLocks noChangeAspect="1"/>
          </p:cNvPicPr>
          <p:nvPr/>
        </p:nvPicPr>
        <p:blipFill rotWithShape="1">
          <a:blip r:embed="rId2">
            <a:alphaModFix amt="35000"/>
          </a:blip>
          <a:srcRect/>
          <a:stretch/>
        </p:blipFill>
        <p:spPr>
          <a:xfrm>
            <a:off x="-1" y="10"/>
            <a:ext cx="12192001" cy="6857990"/>
          </a:xfrm>
          <a:prstGeom prst="rect">
            <a:avLst/>
          </a:prstGeom>
        </p:spPr>
      </p:pic>
      <p:cxnSp>
        <p:nvCxnSpPr>
          <p:cNvPr id="72" name="Straight Connector 68">
            <a:extLst>
              <a:ext uri="{FF2B5EF4-FFF2-40B4-BE49-F238E27FC236}">
                <a16:creationId xmlns:a16="http://schemas.microsoft.com/office/drawing/2014/main" id="{96A8629B-8289-498B-939B-1CA0C106182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212899" y="2286000"/>
            <a:ext cx="0" cy="22860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06616F90-69BF-9D88-FEBB-CC9DF07087A9}"/>
              </a:ext>
            </a:extLst>
          </p:cNvPr>
          <p:cNvSpPr>
            <a:spLocks noGrp="1"/>
          </p:cNvSpPr>
          <p:nvPr>
            <p:ph idx="1"/>
          </p:nvPr>
        </p:nvSpPr>
        <p:spPr>
          <a:xfrm>
            <a:off x="7534641" y="1065862"/>
            <a:ext cx="3860002" cy="4726276"/>
          </a:xfrm>
        </p:spPr>
        <p:txBody>
          <a:bodyPr anchor="ctr">
            <a:normAutofit/>
          </a:bodyPr>
          <a:lstStyle/>
          <a:p>
            <a:pPr marL="0" indent="0">
              <a:buNone/>
            </a:pPr>
            <a:r>
              <a:rPr lang="nl-NL" sz="1900" b="1" dirty="0" err="1">
                <a:solidFill>
                  <a:srgbClr val="FFFFFF"/>
                </a:solidFill>
              </a:rPr>
              <a:t>That</a:t>
            </a:r>
            <a:r>
              <a:rPr lang="nl-NL" sz="1900" b="1" dirty="0">
                <a:solidFill>
                  <a:srgbClr val="FFFFFF"/>
                </a:solidFill>
              </a:rPr>
              <a:t> was a </a:t>
            </a:r>
            <a:r>
              <a:rPr lang="nl-NL" sz="1900" b="1" dirty="0" err="1">
                <a:solidFill>
                  <a:srgbClr val="FFFFFF"/>
                </a:solidFill>
              </a:rPr>
              <a:t>very</a:t>
            </a:r>
            <a:r>
              <a:rPr lang="nl-NL" sz="1900" b="1" dirty="0">
                <a:solidFill>
                  <a:srgbClr val="FFFFFF"/>
                </a:solidFill>
              </a:rPr>
              <a:t> hard </a:t>
            </a:r>
            <a:r>
              <a:rPr lang="nl-NL" sz="1900" b="1" dirty="0" err="1">
                <a:solidFill>
                  <a:srgbClr val="FFFFFF"/>
                </a:solidFill>
              </a:rPr>
              <a:t>find</a:t>
            </a:r>
            <a:r>
              <a:rPr lang="nl-NL" sz="1900" b="1" dirty="0">
                <a:solidFill>
                  <a:srgbClr val="FFFFFF"/>
                </a:solidFill>
              </a:rPr>
              <a:t>!</a:t>
            </a:r>
            <a:br>
              <a:rPr lang="nl-NL" sz="1900" dirty="0">
                <a:solidFill>
                  <a:srgbClr val="FFFFFF"/>
                </a:solidFill>
              </a:rPr>
            </a:br>
            <a:br>
              <a:rPr lang="nl-NL" sz="1900" dirty="0">
                <a:solidFill>
                  <a:srgbClr val="FFFFFF"/>
                </a:solidFill>
              </a:rPr>
            </a:br>
            <a:r>
              <a:rPr lang="nl-NL" sz="1900" dirty="0">
                <a:solidFill>
                  <a:srgbClr val="FFFFFF"/>
                </a:solidFill>
              </a:rPr>
              <a:t>H</a:t>
            </a:r>
            <a:r>
              <a:rPr lang="en-US" sz="1900" b="0" i="0" dirty="0" err="1">
                <a:solidFill>
                  <a:srgbClr val="FFFFFF"/>
                </a:solidFill>
                <a:effectLst/>
                <a:latin typeface="Söhne"/>
              </a:rPr>
              <a:t>ealthcare</a:t>
            </a:r>
            <a:r>
              <a:rPr lang="en-US" sz="1900" b="0" i="0" dirty="0">
                <a:solidFill>
                  <a:srgbClr val="FFFFFF"/>
                </a:solidFill>
                <a:effectLst/>
                <a:latin typeface="Söhne"/>
              </a:rPr>
              <a:t> heroes, to aid you in the quest for medication alternatives, we've harnessed the power of IDMP standards. These mystical tools will structure and define our medication data with unparalleled precision.</a:t>
            </a:r>
          </a:p>
          <a:p>
            <a:pPr marL="0" indent="0">
              <a:buNone/>
            </a:pPr>
            <a:r>
              <a:rPr lang="en-US" sz="1900" b="1" i="0" dirty="0">
                <a:solidFill>
                  <a:srgbClr val="FFFFFF"/>
                </a:solidFill>
                <a:effectLst/>
                <a:latin typeface="Söhne"/>
              </a:rPr>
              <a:t>Quest Objective: Make Informed Decisions Faster</a:t>
            </a:r>
            <a:endParaRPr lang="en-US" sz="1900" b="0" i="0" dirty="0">
              <a:solidFill>
                <a:srgbClr val="FFFFFF"/>
              </a:solidFill>
              <a:effectLst/>
              <a:latin typeface="Söhne"/>
            </a:endParaRPr>
          </a:p>
          <a:p>
            <a:pPr marL="0" indent="0">
              <a:buNone/>
            </a:pPr>
            <a:r>
              <a:rPr lang="en-US" sz="1900" b="0" i="0" dirty="0">
                <a:solidFill>
                  <a:srgbClr val="FFFFFF"/>
                </a:solidFill>
                <a:effectLst/>
                <a:latin typeface="Söhne"/>
              </a:rPr>
              <a:t>Let's put these powerful standards to the test. Will they help you make quicker, better-informed choices? Gear up, and let's discover the impact together in this critical mission!</a:t>
            </a:r>
          </a:p>
          <a:p>
            <a:pPr marL="0" indent="0">
              <a:buNone/>
            </a:pPr>
            <a:endParaRPr lang="nl-NL" sz="1900" dirty="0">
              <a:solidFill>
                <a:srgbClr val="FFFFFF"/>
              </a:solidFill>
            </a:endParaRPr>
          </a:p>
        </p:txBody>
      </p:sp>
    </p:spTree>
    <p:extLst>
      <p:ext uri="{BB962C8B-B14F-4D97-AF65-F5344CB8AC3E}">
        <p14:creationId xmlns:p14="http://schemas.microsoft.com/office/powerpoint/2010/main" val="2769795071"/>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5" name="Tekstvak 6">
            <a:extLst>
              <a:ext uri="{FF2B5EF4-FFF2-40B4-BE49-F238E27FC236}">
                <a16:creationId xmlns:a16="http://schemas.microsoft.com/office/drawing/2014/main" id="{291BC9E9-594F-222D-E042-67CE2D99E474}"/>
              </a:ext>
            </a:extLst>
          </p:cNvPr>
          <p:cNvSpPr txBox="1"/>
          <p:nvPr/>
        </p:nvSpPr>
        <p:spPr>
          <a:xfrm>
            <a:off x="2555783" y="3649915"/>
            <a:ext cx="1748931" cy="2554545"/>
          </a:xfrm>
          <a:prstGeom prst="rect">
            <a:avLst/>
          </a:prstGeom>
          <a:solidFill>
            <a:schemeClr val="bg1"/>
          </a:solidFill>
        </p:spPr>
        <p:txBody>
          <a:bodyPr wrap="square" rtlCol="0">
            <a:spAutoFit/>
          </a:bodyPr>
          <a:lstStyle/>
          <a:p>
            <a:r>
              <a:rPr lang="nl-NL" sz="1600" dirty="0" err="1"/>
              <a:t>Topicaulity</a:t>
            </a:r>
            <a:endParaRPr lang="nl-NL" sz="1600" dirty="0"/>
          </a:p>
          <a:p>
            <a:endParaRPr lang="nl-NL" sz="1600" dirty="0"/>
          </a:p>
          <a:p>
            <a:r>
              <a:rPr lang="en-US" sz="1600" dirty="0"/>
              <a:t>Active substance: Chlorpromazine sulfate</a:t>
            </a:r>
          </a:p>
          <a:p>
            <a:r>
              <a:rPr lang="en-US" sz="1600" dirty="0"/>
              <a:t>Strength: 300mg</a:t>
            </a:r>
            <a:br>
              <a:rPr lang="en-US" sz="1600" dirty="0"/>
            </a:br>
            <a:r>
              <a:rPr lang="en-US" sz="1600" dirty="0"/>
              <a:t>Dose form: Suppository</a:t>
            </a:r>
          </a:p>
          <a:p>
            <a:r>
              <a:rPr lang="en-US" sz="1600" dirty="0" err="1"/>
              <a:t>RoA</a:t>
            </a:r>
            <a:r>
              <a:rPr lang="en-US" sz="1600" dirty="0"/>
              <a:t>: Rectal</a:t>
            </a:r>
          </a:p>
          <a:p>
            <a:endParaRPr lang="nl-NL" sz="1600" dirty="0"/>
          </a:p>
        </p:txBody>
      </p:sp>
      <p:sp>
        <p:nvSpPr>
          <p:cNvPr id="6" name="Rechthoek 6">
            <a:extLst>
              <a:ext uri="{FF2B5EF4-FFF2-40B4-BE49-F238E27FC236}">
                <a16:creationId xmlns:a16="http://schemas.microsoft.com/office/drawing/2014/main" id="{832B7569-980E-45A3-BA82-ABB60D36C1DB}"/>
              </a:ext>
            </a:extLst>
          </p:cNvPr>
          <p:cNvSpPr/>
          <p:nvPr/>
        </p:nvSpPr>
        <p:spPr>
          <a:xfrm>
            <a:off x="2558741" y="3652077"/>
            <a:ext cx="1764724" cy="2527714"/>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sz="1600"/>
          </a:p>
        </p:txBody>
      </p:sp>
      <p:sp>
        <p:nvSpPr>
          <p:cNvPr id="7" name="Tekstvak 7">
            <a:extLst>
              <a:ext uri="{FF2B5EF4-FFF2-40B4-BE49-F238E27FC236}">
                <a16:creationId xmlns:a16="http://schemas.microsoft.com/office/drawing/2014/main" id="{20623DC3-A2E2-9445-BACC-FA29F99A0251}"/>
              </a:ext>
            </a:extLst>
          </p:cNvPr>
          <p:cNvSpPr txBox="1"/>
          <p:nvPr/>
        </p:nvSpPr>
        <p:spPr>
          <a:xfrm>
            <a:off x="4464752" y="3658902"/>
            <a:ext cx="1748931" cy="2554545"/>
          </a:xfrm>
          <a:prstGeom prst="rect">
            <a:avLst/>
          </a:prstGeom>
          <a:solidFill>
            <a:schemeClr val="bg1"/>
          </a:solidFill>
        </p:spPr>
        <p:txBody>
          <a:bodyPr wrap="square" rtlCol="0">
            <a:spAutoFit/>
          </a:bodyPr>
          <a:lstStyle/>
          <a:p>
            <a:r>
              <a:rPr lang="nl-NL" sz="1600" dirty="0" err="1"/>
              <a:t>Avloclor</a:t>
            </a:r>
            <a:endParaRPr lang="nl-NL" sz="1600" dirty="0"/>
          </a:p>
          <a:p>
            <a:endParaRPr lang="nl-NL" sz="1600" dirty="0"/>
          </a:p>
          <a:p>
            <a:r>
              <a:rPr lang="nl-NL" sz="1600" dirty="0"/>
              <a:t>Active substance: Chloroquine </a:t>
            </a:r>
            <a:r>
              <a:rPr lang="nl-NL" sz="1600" dirty="0" err="1"/>
              <a:t>Phosphate</a:t>
            </a:r>
            <a:endParaRPr lang="nl-NL" sz="1600" dirty="0"/>
          </a:p>
          <a:p>
            <a:r>
              <a:rPr lang="nl-NL" sz="1600" dirty="0" err="1"/>
              <a:t>Strength</a:t>
            </a:r>
            <a:r>
              <a:rPr lang="nl-NL" sz="1600" dirty="0"/>
              <a:t>: 300mg</a:t>
            </a:r>
            <a:br>
              <a:rPr lang="nl-NL" sz="1600" dirty="0"/>
            </a:br>
            <a:r>
              <a:rPr lang="nl-NL" sz="1600" dirty="0" err="1"/>
              <a:t>Dose</a:t>
            </a:r>
            <a:r>
              <a:rPr lang="nl-NL" sz="1600" dirty="0"/>
              <a:t> form: Tablet</a:t>
            </a:r>
          </a:p>
          <a:p>
            <a:r>
              <a:rPr lang="nl-NL" sz="1600" dirty="0" err="1"/>
              <a:t>RoA</a:t>
            </a:r>
            <a:r>
              <a:rPr lang="nl-NL" sz="1600" dirty="0"/>
              <a:t>: Oral</a:t>
            </a:r>
          </a:p>
          <a:p>
            <a:endParaRPr lang="nl-NL" sz="1600" dirty="0"/>
          </a:p>
          <a:p>
            <a:endParaRPr lang="nl-NL" sz="1600" dirty="0"/>
          </a:p>
        </p:txBody>
      </p:sp>
      <p:sp>
        <p:nvSpPr>
          <p:cNvPr id="8" name="Rechthoek 7">
            <a:extLst>
              <a:ext uri="{FF2B5EF4-FFF2-40B4-BE49-F238E27FC236}">
                <a16:creationId xmlns:a16="http://schemas.microsoft.com/office/drawing/2014/main" id="{51C96A21-0160-5D0D-35FE-47898811A8D8}"/>
              </a:ext>
            </a:extLst>
          </p:cNvPr>
          <p:cNvSpPr/>
          <p:nvPr/>
        </p:nvSpPr>
        <p:spPr>
          <a:xfrm>
            <a:off x="4467710" y="3661064"/>
            <a:ext cx="1764724" cy="2527714"/>
          </a:xfrm>
          <a:prstGeom prst="rect">
            <a:avLst/>
          </a:prstGeom>
          <a:noFill/>
          <a:ln w="38100">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sz="1600"/>
          </a:p>
        </p:txBody>
      </p:sp>
      <p:sp>
        <p:nvSpPr>
          <p:cNvPr id="9" name="Tekstvak 8">
            <a:extLst>
              <a:ext uri="{FF2B5EF4-FFF2-40B4-BE49-F238E27FC236}">
                <a16:creationId xmlns:a16="http://schemas.microsoft.com/office/drawing/2014/main" id="{0B98FABF-3C96-D438-73FD-5A044106B8A7}"/>
              </a:ext>
            </a:extLst>
          </p:cNvPr>
          <p:cNvSpPr txBox="1"/>
          <p:nvPr/>
        </p:nvSpPr>
        <p:spPr>
          <a:xfrm>
            <a:off x="6354970" y="3658902"/>
            <a:ext cx="1748931" cy="2554545"/>
          </a:xfrm>
          <a:prstGeom prst="rect">
            <a:avLst/>
          </a:prstGeom>
          <a:solidFill>
            <a:schemeClr val="bg1"/>
          </a:solidFill>
        </p:spPr>
        <p:txBody>
          <a:bodyPr wrap="square" rtlCol="0">
            <a:spAutoFit/>
          </a:bodyPr>
          <a:lstStyle/>
          <a:p>
            <a:r>
              <a:rPr lang="el-GR" sz="1600" dirty="0"/>
              <a:t>Μεταφράζω</a:t>
            </a:r>
            <a:endParaRPr lang="nl-NL" sz="1600" dirty="0"/>
          </a:p>
          <a:p>
            <a:endParaRPr lang="nl-NL" sz="1600" dirty="0"/>
          </a:p>
          <a:p>
            <a:r>
              <a:rPr lang="nl-NL" sz="1600" dirty="0"/>
              <a:t>Active substance:</a:t>
            </a:r>
          </a:p>
          <a:p>
            <a:r>
              <a:rPr lang="nl-NL" sz="1600" dirty="0" err="1"/>
              <a:t>Chlorpheniramine</a:t>
            </a:r>
            <a:r>
              <a:rPr lang="nl-NL" sz="1600" dirty="0"/>
              <a:t> </a:t>
            </a:r>
            <a:r>
              <a:rPr lang="nl-NL" sz="1600" dirty="0" err="1"/>
              <a:t>maleate</a:t>
            </a:r>
            <a:endParaRPr lang="nl-NL" sz="1600" dirty="0"/>
          </a:p>
          <a:p>
            <a:r>
              <a:rPr lang="nl-NL" sz="1600" dirty="0" err="1"/>
              <a:t>Strength</a:t>
            </a:r>
            <a:r>
              <a:rPr lang="nl-NL" sz="1600" dirty="0"/>
              <a:t>: 80mg/ml</a:t>
            </a:r>
          </a:p>
          <a:p>
            <a:r>
              <a:rPr lang="nl-NL" sz="1600" dirty="0" err="1"/>
              <a:t>Dose</a:t>
            </a:r>
            <a:r>
              <a:rPr lang="nl-NL" sz="1600" dirty="0"/>
              <a:t> form: Solution</a:t>
            </a:r>
          </a:p>
          <a:p>
            <a:r>
              <a:rPr lang="nl-NL" sz="1600" dirty="0" err="1"/>
              <a:t>RoA</a:t>
            </a:r>
            <a:r>
              <a:rPr lang="nl-NL" sz="1600" dirty="0"/>
              <a:t>: </a:t>
            </a:r>
            <a:r>
              <a:rPr lang="nl-NL" sz="1600" dirty="0" err="1"/>
              <a:t>Ocular</a:t>
            </a:r>
            <a:endParaRPr lang="nl-NL" sz="1600" dirty="0"/>
          </a:p>
          <a:p>
            <a:endParaRPr lang="nl-NL" sz="1600" dirty="0"/>
          </a:p>
        </p:txBody>
      </p:sp>
      <p:sp>
        <p:nvSpPr>
          <p:cNvPr id="10" name="Rechthoek 8">
            <a:extLst>
              <a:ext uri="{FF2B5EF4-FFF2-40B4-BE49-F238E27FC236}">
                <a16:creationId xmlns:a16="http://schemas.microsoft.com/office/drawing/2014/main" id="{5BBAB7FC-5D0B-DF74-8B14-6D6ECCC26D22}"/>
              </a:ext>
            </a:extLst>
          </p:cNvPr>
          <p:cNvSpPr/>
          <p:nvPr/>
        </p:nvSpPr>
        <p:spPr>
          <a:xfrm>
            <a:off x="6357928" y="3661064"/>
            <a:ext cx="1764724" cy="2527714"/>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sz="1600"/>
          </a:p>
        </p:txBody>
      </p:sp>
      <p:sp>
        <p:nvSpPr>
          <p:cNvPr id="13" name="Tekstvak 9">
            <a:extLst>
              <a:ext uri="{FF2B5EF4-FFF2-40B4-BE49-F238E27FC236}">
                <a16:creationId xmlns:a16="http://schemas.microsoft.com/office/drawing/2014/main" id="{C581A72C-F6FE-75AF-940E-545FF3EDDA4B}"/>
              </a:ext>
            </a:extLst>
          </p:cNvPr>
          <p:cNvSpPr txBox="1"/>
          <p:nvPr/>
        </p:nvSpPr>
        <p:spPr>
          <a:xfrm>
            <a:off x="8253174" y="3652077"/>
            <a:ext cx="1748931" cy="2554545"/>
          </a:xfrm>
          <a:prstGeom prst="rect">
            <a:avLst/>
          </a:prstGeom>
          <a:solidFill>
            <a:schemeClr val="bg1"/>
          </a:solidFill>
        </p:spPr>
        <p:txBody>
          <a:bodyPr wrap="square" rtlCol="0">
            <a:spAutoFit/>
          </a:bodyPr>
          <a:lstStyle/>
          <a:p>
            <a:r>
              <a:rPr lang="nl-NL" sz="1600" dirty="0"/>
              <a:t>Supposifloring</a:t>
            </a:r>
          </a:p>
          <a:p>
            <a:endParaRPr lang="nl-NL" sz="1600" dirty="0"/>
          </a:p>
          <a:p>
            <a:r>
              <a:rPr lang="nl-NL" sz="1600" dirty="0"/>
              <a:t>Active substance: </a:t>
            </a:r>
            <a:r>
              <a:rPr lang="nl-NL" sz="1600" dirty="0" err="1"/>
              <a:t>Chlortetracycline</a:t>
            </a:r>
            <a:r>
              <a:rPr lang="nl-NL" sz="1600" dirty="0"/>
              <a:t> </a:t>
            </a:r>
            <a:r>
              <a:rPr lang="nl-NL" sz="1600" dirty="0" err="1"/>
              <a:t>Hydroxychloride</a:t>
            </a:r>
            <a:endParaRPr lang="nl-NL" sz="1600" dirty="0"/>
          </a:p>
          <a:p>
            <a:r>
              <a:rPr lang="nl-NL" sz="1600" dirty="0" err="1"/>
              <a:t>Strength</a:t>
            </a:r>
            <a:r>
              <a:rPr lang="nl-NL" sz="1600" dirty="0"/>
              <a:t>: 300mg</a:t>
            </a:r>
            <a:br>
              <a:rPr lang="nl-NL" sz="1600" dirty="0"/>
            </a:br>
            <a:r>
              <a:rPr lang="nl-NL" sz="1600" dirty="0" err="1"/>
              <a:t>Dose</a:t>
            </a:r>
            <a:r>
              <a:rPr lang="nl-NL" sz="1600" dirty="0"/>
              <a:t> form: Tablets</a:t>
            </a:r>
          </a:p>
          <a:p>
            <a:r>
              <a:rPr lang="nl-NL" sz="1600" dirty="0" err="1"/>
              <a:t>RoA</a:t>
            </a:r>
            <a:r>
              <a:rPr lang="nl-NL" sz="1600" dirty="0"/>
              <a:t>: Oral</a:t>
            </a:r>
          </a:p>
          <a:p>
            <a:endParaRPr lang="nl-NL" sz="1600" dirty="0"/>
          </a:p>
          <a:p>
            <a:endParaRPr lang="nl-NL" sz="1600" dirty="0"/>
          </a:p>
        </p:txBody>
      </p:sp>
      <p:sp>
        <p:nvSpPr>
          <p:cNvPr id="14" name="Rechthoek 9">
            <a:extLst>
              <a:ext uri="{FF2B5EF4-FFF2-40B4-BE49-F238E27FC236}">
                <a16:creationId xmlns:a16="http://schemas.microsoft.com/office/drawing/2014/main" id="{5C9B7195-46DC-10D6-ECBC-93EE430B88FF}"/>
              </a:ext>
            </a:extLst>
          </p:cNvPr>
          <p:cNvSpPr/>
          <p:nvPr/>
        </p:nvSpPr>
        <p:spPr>
          <a:xfrm>
            <a:off x="8256132" y="3654239"/>
            <a:ext cx="1764724" cy="2527714"/>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sz="1600"/>
          </a:p>
        </p:txBody>
      </p:sp>
      <p:sp>
        <p:nvSpPr>
          <p:cNvPr id="15" name="Tekstvak 10">
            <a:extLst>
              <a:ext uri="{FF2B5EF4-FFF2-40B4-BE49-F238E27FC236}">
                <a16:creationId xmlns:a16="http://schemas.microsoft.com/office/drawing/2014/main" id="{47D8252D-610C-4358-CE75-A2C2BB1A1D58}"/>
              </a:ext>
            </a:extLst>
          </p:cNvPr>
          <p:cNvSpPr txBox="1"/>
          <p:nvPr/>
        </p:nvSpPr>
        <p:spPr>
          <a:xfrm>
            <a:off x="10123617" y="3640387"/>
            <a:ext cx="1748931" cy="2554545"/>
          </a:xfrm>
          <a:prstGeom prst="rect">
            <a:avLst/>
          </a:prstGeom>
          <a:solidFill>
            <a:schemeClr val="bg1"/>
          </a:solidFill>
        </p:spPr>
        <p:txBody>
          <a:bodyPr wrap="square" rtlCol="0">
            <a:spAutoFit/>
          </a:bodyPr>
          <a:lstStyle/>
          <a:p>
            <a:r>
              <a:rPr lang="nl-NL" sz="1600" dirty="0" err="1"/>
              <a:t>QunataRelief</a:t>
            </a:r>
            <a:endParaRPr lang="nl-NL" sz="1600" dirty="0"/>
          </a:p>
          <a:p>
            <a:endParaRPr lang="nl-NL" sz="1600" dirty="0"/>
          </a:p>
          <a:p>
            <a:r>
              <a:rPr lang="nl-NL" sz="1600" dirty="0"/>
              <a:t>Active substance: </a:t>
            </a:r>
          </a:p>
          <a:p>
            <a:r>
              <a:rPr lang="nl-NL" sz="1600" dirty="0" err="1"/>
              <a:t>Chlorhexidine</a:t>
            </a:r>
            <a:r>
              <a:rPr lang="nl-NL" sz="1600" dirty="0"/>
              <a:t> </a:t>
            </a:r>
            <a:r>
              <a:rPr lang="nl-NL" sz="1600" dirty="0" err="1"/>
              <a:t>Gluconate</a:t>
            </a:r>
            <a:endParaRPr lang="nl-NL" sz="1600" dirty="0"/>
          </a:p>
          <a:p>
            <a:r>
              <a:rPr lang="nl-NL" sz="1600" dirty="0" err="1"/>
              <a:t>Strength</a:t>
            </a:r>
            <a:r>
              <a:rPr lang="nl-NL" sz="1600" dirty="0"/>
              <a:t>: 400mg</a:t>
            </a:r>
            <a:br>
              <a:rPr lang="nl-NL" sz="1600" dirty="0"/>
            </a:br>
            <a:r>
              <a:rPr lang="nl-NL" sz="1600" dirty="0" err="1"/>
              <a:t>Dose</a:t>
            </a:r>
            <a:r>
              <a:rPr lang="nl-NL" sz="1600" dirty="0"/>
              <a:t> form: Capsule</a:t>
            </a:r>
          </a:p>
          <a:p>
            <a:r>
              <a:rPr lang="nl-NL" sz="1600" dirty="0" err="1"/>
              <a:t>RoA</a:t>
            </a:r>
            <a:r>
              <a:rPr lang="nl-NL" sz="1600" dirty="0"/>
              <a:t>: Oral</a:t>
            </a:r>
          </a:p>
          <a:p>
            <a:endParaRPr lang="nl-NL" sz="1600" dirty="0"/>
          </a:p>
        </p:txBody>
      </p:sp>
      <p:sp>
        <p:nvSpPr>
          <p:cNvPr id="16" name="Rechthoek 10">
            <a:extLst>
              <a:ext uri="{FF2B5EF4-FFF2-40B4-BE49-F238E27FC236}">
                <a16:creationId xmlns:a16="http://schemas.microsoft.com/office/drawing/2014/main" id="{CF47EE03-E8F9-419E-E4C4-94544F6023CD}"/>
              </a:ext>
            </a:extLst>
          </p:cNvPr>
          <p:cNvSpPr/>
          <p:nvPr/>
        </p:nvSpPr>
        <p:spPr>
          <a:xfrm>
            <a:off x="10126575" y="3642549"/>
            <a:ext cx="1764724" cy="2527714"/>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sz="1600"/>
          </a:p>
        </p:txBody>
      </p:sp>
      <p:sp>
        <p:nvSpPr>
          <p:cNvPr id="17" name="Tekstvak 1">
            <a:extLst>
              <a:ext uri="{FF2B5EF4-FFF2-40B4-BE49-F238E27FC236}">
                <a16:creationId xmlns:a16="http://schemas.microsoft.com/office/drawing/2014/main" id="{C1319722-DAEB-A881-2BB3-64A1BEA75585}"/>
              </a:ext>
            </a:extLst>
          </p:cNvPr>
          <p:cNvSpPr txBox="1"/>
          <p:nvPr/>
        </p:nvSpPr>
        <p:spPr>
          <a:xfrm>
            <a:off x="2537033" y="525715"/>
            <a:ext cx="1748931" cy="2554545"/>
          </a:xfrm>
          <a:prstGeom prst="rect">
            <a:avLst/>
          </a:prstGeom>
          <a:solidFill>
            <a:schemeClr val="bg1"/>
          </a:solidFill>
        </p:spPr>
        <p:txBody>
          <a:bodyPr wrap="square" rtlCol="0">
            <a:spAutoFit/>
          </a:bodyPr>
          <a:lstStyle/>
          <a:p>
            <a:r>
              <a:rPr lang="nl-NL" sz="1600" dirty="0" err="1"/>
              <a:t>Plaquenil</a:t>
            </a:r>
            <a:endParaRPr lang="nl-NL" sz="1600" dirty="0"/>
          </a:p>
          <a:p>
            <a:endParaRPr lang="nl-NL" sz="1600" dirty="0"/>
          </a:p>
          <a:p>
            <a:r>
              <a:rPr lang="nl-NL" sz="1600" dirty="0"/>
              <a:t>Active substance:</a:t>
            </a:r>
          </a:p>
          <a:p>
            <a:r>
              <a:rPr lang="nl-NL" sz="1600" dirty="0" err="1"/>
              <a:t>Chlorpheniramine</a:t>
            </a:r>
            <a:r>
              <a:rPr lang="nl-NL" sz="1600" dirty="0"/>
              <a:t> </a:t>
            </a:r>
            <a:r>
              <a:rPr lang="nl-NL" sz="1600" dirty="0" err="1"/>
              <a:t>maleate</a:t>
            </a:r>
            <a:endParaRPr lang="nl-NL" sz="1600" dirty="0"/>
          </a:p>
          <a:p>
            <a:r>
              <a:rPr lang="nl-NL" sz="1600" dirty="0" err="1"/>
              <a:t>Strength</a:t>
            </a:r>
            <a:r>
              <a:rPr lang="nl-NL" sz="1600" dirty="0"/>
              <a:t>: 50mg/ml</a:t>
            </a:r>
          </a:p>
          <a:p>
            <a:r>
              <a:rPr lang="nl-NL" sz="1600" dirty="0" err="1"/>
              <a:t>Dose</a:t>
            </a:r>
            <a:r>
              <a:rPr lang="nl-NL" sz="1600" dirty="0"/>
              <a:t> form: Solution</a:t>
            </a:r>
          </a:p>
          <a:p>
            <a:r>
              <a:rPr lang="nl-NL" sz="1600" dirty="0" err="1"/>
              <a:t>RoA</a:t>
            </a:r>
            <a:r>
              <a:rPr lang="nl-NL" sz="1600" dirty="0"/>
              <a:t>: </a:t>
            </a:r>
            <a:r>
              <a:rPr lang="nl-NL" sz="1600" dirty="0" err="1"/>
              <a:t>Ocular</a:t>
            </a:r>
            <a:endParaRPr lang="nl-NL" sz="1600" dirty="0"/>
          </a:p>
          <a:p>
            <a:endParaRPr lang="nl-NL" sz="1600" dirty="0"/>
          </a:p>
        </p:txBody>
      </p:sp>
      <p:sp>
        <p:nvSpPr>
          <p:cNvPr id="18" name="Rechthoek 1">
            <a:extLst>
              <a:ext uri="{FF2B5EF4-FFF2-40B4-BE49-F238E27FC236}">
                <a16:creationId xmlns:a16="http://schemas.microsoft.com/office/drawing/2014/main" id="{33E4C74E-A9C2-FDC1-C5A9-66233A16B729}"/>
              </a:ext>
            </a:extLst>
          </p:cNvPr>
          <p:cNvSpPr/>
          <p:nvPr/>
        </p:nvSpPr>
        <p:spPr>
          <a:xfrm>
            <a:off x="2539991" y="527877"/>
            <a:ext cx="1764724" cy="2527714"/>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sz="1600"/>
          </a:p>
        </p:txBody>
      </p:sp>
      <p:sp>
        <p:nvSpPr>
          <p:cNvPr id="19" name="Tekstvak 2">
            <a:extLst>
              <a:ext uri="{FF2B5EF4-FFF2-40B4-BE49-F238E27FC236}">
                <a16:creationId xmlns:a16="http://schemas.microsoft.com/office/drawing/2014/main" id="{8D1EEDA5-4F39-26F2-0DBD-61637096F18E}"/>
              </a:ext>
            </a:extLst>
          </p:cNvPr>
          <p:cNvSpPr txBox="1"/>
          <p:nvPr/>
        </p:nvSpPr>
        <p:spPr>
          <a:xfrm>
            <a:off x="4446002" y="534702"/>
            <a:ext cx="1748931" cy="2554545"/>
          </a:xfrm>
          <a:prstGeom prst="rect">
            <a:avLst/>
          </a:prstGeom>
          <a:solidFill>
            <a:schemeClr val="bg1"/>
          </a:solidFill>
        </p:spPr>
        <p:txBody>
          <a:bodyPr wrap="square" rtlCol="0">
            <a:spAutoFit/>
          </a:bodyPr>
          <a:lstStyle/>
          <a:p>
            <a:r>
              <a:rPr lang="el-GR" sz="1600" dirty="0"/>
              <a:t>Αγάπη</a:t>
            </a:r>
            <a:endParaRPr lang="nl-NL" sz="1600" dirty="0"/>
          </a:p>
          <a:p>
            <a:endParaRPr lang="nl-NL" sz="1600" dirty="0"/>
          </a:p>
          <a:p>
            <a:r>
              <a:rPr lang="nl-NL" sz="1600" dirty="0"/>
              <a:t>Active substance: </a:t>
            </a:r>
            <a:r>
              <a:rPr lang="nl-NL" sz="1600" dirty="0" err="1"/>
              <a:t>Chlorpromazine</a:t>
            </a:r>
            <a:r>
              <a:rPr lang="nl-NL" sz="1600" dirty="0"/>
              <a:t> </a:t>
            </a:r>
            <a:r>
              <a:rPr lang="nl-NL" sz="1600" dirty="0" err="1"/>
              <a:t>sulfate</a:t>
            </a:r>
            <a:endParaRPr lang="nl-NL" sz="1600" dirty="0"/>
          </a:p>
          <a:p>
            <a:r>
              <a:rPr lang="nl-NL" sz="1600" dirty="0" err="1"/>
              <a:t>Strength</a:t>
            </a:r>
            <a:r>
              <a:rPr lang="nl-NL" sz="1600" dirty="0"/>
              <a:t>: 500mg</a:t>
            </a:r>
            <a:br>
              <a:rPr lang="nl-NL" sz="1600" dirty="0"/>
            </a:br>
            <a:r>
              <a:rPr lang="nl-NL" sz="1600" dirty="0" err="1"/>
              <a:t>Dose</a:t>
            </a:r>
            <a:r>
              <a:rPr lang="nl-NL" sz="1600" dirty="0"/>
              <a:t> form: Tablet</a:t>
            </a:r>
          </a:p>
          <a:p>
            <a:r>
              <a:rPr lang="nl-NL" sz="1600" dirty="0" err="1"/>
              <a:t>RoA</a:t>
            </a:r>
            <a:r>
              <a:rPr lang="nl-NL" sz="1600" dirty="0"/>
              <a:t>: Oral</a:t>
            </a:r>
          </a:p>
          <a:p>
            <a:endParaRPr lang="nl-NL" sz="1600" dirty="0"/>
          </a:p>
          <a:p>
            <a:endParaRPr lang="nl-NL" sz="1600" dirty="0"/>
          </a:p>
        </p:txBody>
      </p:sp>
      <p:sp>
        <p:nvSpPr>
          <p:cNvPr id="20" name="Rechthoek 2">
            <a:extLst>
              <a:ext uri="{FF2B5EF4-FFF2-40B4-BE49-F238E27FC236}">
                <a16:creationId xmlns:a16="http://schemas.microsoft.com/office/drawing/2014/main" id="{53131D11-D4E0-CBD6-921C-14E2456C36C7}"/>
              </a:ext>
            </a:extLst>
          </p:cNvPr>
          <p:cNvSpPr/>
          <p:nvPr/>
        </p:nvSpPr>
        <p:spPr>
          <a:xfrm>
            <a:off x="4448960" y="536864"/>
            <a:ext cx="1764724" cy="2527714"/>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sz="1600"/>
          </a:p>
        </p:txBody>
      </p:sp>
      <p:sp>
        <p:nvSpPr>
          <p:cNvPr id="21" name="Tekstvak 3">
            <a:extLst>
              <a:ext uri="{FF2B5EF4-FFF2-40B4-BE49-F238E27FC236}">
                <a16:creationId xmlns:a16="http://schemas.microsoft.com/office/drawing/2014/main" id="{DC61F51B-3143-1356-821D-08BFDAD7AB1D}"/>
              </a:ext>
            </a:extLst>
          </p:cNvPr>
          <p:cNvSpPr txBox="1"/>
          <p:nvPr/>
        </p:nvSpPr>
        <p:spPr>
          <a:xfrm>
            <a:off x="6336220" y="534702"/>
            <a:ext cx="1748931" cy="2554545"/>
          </a:xfrm>
          <a:prstGeom prst="rect">
            <a:avLst/>
          </a:prstGeom>
          <a:solidFill>
            <a:schemeClr val="bg1"/>
          </a:solidFill>
        </p:spPr>
        <p:txBody>
          <a:bodyPr wrap="square" rtlCol="0">
            <a:spAutoFit/>
          </a:bodyPr>
          <a:lstStyle/>
          <a:p>
            <a:r>
              <a:rPr lang="nl-NL" sz="1600" dirty="0"/>
              <a:t>A-CQ 100</a:t>
            </a:r>
          </a:p>
          <a:p>
            <a:endParaRPr lang="nl-NL" sz="1600" dirty="0"/>
          </a:p>
          <a:p>
            <a:r>
              <a:rPr lang="nl-NL" sz="1600" dirty="0"/>
              <a:t>Active substance: </a:t>
            </a:r>
          </a:p>
          <a:p>
            <a:r>
              <a:rPr lang="nl-NL" sz="1600" dirty="0" err="1"/>
              <a:t>Chlorhexidine</a:t>
            </a:r>
            <a:r>
              <a:rPr lang="nl-NL" sz="1600" dirty="0"/>
              <a:t> </a:t>
            </a:r>
            <a:r>
              <a:rPr lang="nl-NL" sz="1600" dirty="0" err="1"/>
              <a:t>Gluconate</a:t>
            </a:r>
            <a:endParaRPr lang="nl-NL" sz="1600" dirty="0"/>
          </a:p>
          <a:p>
            <a:r>
              <a:rPr lang="nl-NL" sz="1600" dirty="0" err="1"/>
              <a:t>Strength</a:t>
            </a:r>
            <a:r>
              <a:rPr lang="nl-NL" sz="1600" dirty="0"/>
              <a:t>: 250mg</a:t>
            </a:r>
            <a:br>
              <a:rPr lang="nl-NL" sz="1600" dirty="0"/>
            </a:br>
            <a:r>
              <a:rPr lang="nl-NL" sz="1600" dirty="0" err="1"/>
              <a:t>Dose</a:t>
            </a:r>
            <a:r>
              <a:rPr lang="nl-NL" sz="1600" dirty="0"/>
              <a:t> form: Capsule</a:t>
            </a:r>
          </a:p>
          <a:p>
            <a:r>
              <a:rPr lang="nl-NL" sz="1600" dirty="0" err="1"/>
              <a:t>RoA</a:t>
            </a:r>
            <a:r>
              <a:rPr lang="nl-NL" sz="1600" dirty="0"/>
              <a:t>: Oral</a:t>
            </a:r>
          </a:p>
          <a:p>
            <a:endParaRPr lang="nl-NL" sz="1600" dirty="0"/>
          </a:p>
        </p:txBody>
      </p:sp>
      <p:sp>
        <p:nvSpPr>
          <p:cNvPr id="22" name="Rechthoek 3">
            <a:extLst>
              <a:ext uri="{FF2B5EF4-FFF2-40B4-BE49-F238E27FC236}">
                <a16:creationId xmlns:a16="http://schemas.microsoft.com/office/drawing/2014/main" id="{B11737BB-DA9B-CB38-F603-919C26DC1292}"/>
              </a:ext>
            </a:extLst>
          </p:cNvPr>
          <p:cNvSpPr/>
          <p:nvPr/>
        </p:nvSpPr>
        <p:spPr>
          <a:xfrm>
            <a:off x="6339178" y="536864"/>
            <a:ext cx="1764724" cy="2527714"/>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sz="1600"/>
          </a:p>
        </p:txBody>
      </p:sp>
      <p:sp>
        <p:nvSpPr>
          <p:cNvPr id="23" name="Tekstvak 4">
            <a:extLst>
              <a:ext uri="{FF2B5EF4-FFF2-40B4-BE49-F238E27FC236}">
                <a16:creationId xmlns:a16="http://schemas.microsoft.com/office/drawing/2014/main" id="{A5E71D89-7B3A-B9A9-2360-06EC8FFEE73E}"/>
              </a:ext>
            </a:extLst>
          </p:cNvPr>
          <p:cNvSpPr txBox="1"/>
          <p:nvPr/>
        </p:nvSpPr>
        <p:spPr>
          <a:xfrm>
            <a:off x="8234424" y="527877"/>
            <a:ext cx="1748931" cy="2554545"/>
          </a:xfrm>
          <a:prstGeom prst="rect">
            <a:avLst/>
          </a:prstGeom>
          <a:solidFill>
            <a:schemeClr val="bg1"/>
          </a:solidFill>
        </p:spPr>
        <p:txBody>
          <a:bodyPr wrap="square" rtlCol="0">
            <a:spAutoFit/>
          </a:bodyPr>
          <a:lstStyle/>
          <a:p>
            <a:r>
              <a:rPr lang="nl-NL" sz="1600" dirty="0" err="1"/>
              <a:t>Vitalaquin</a:t>
            </a:r>
            <a:endParaRPr lang="nl-NL" sz="1600" dirty="0"/>
          </a:p>
          <a:p>
            <a:endParaRPr lang="nl-NL" sz="1600" dirty="0"/>
          </a:p>
          <a:p>
            <a:r>
              <a:rPr lang="nl-NL" sz="1600" dirty="0"/>
              <a:t>Active substance: </a:t>
            </a:r>
            <a:r>
              <a:rPr lang="nl-NL" sz="1600" dirty="0" err="1"/>
              <a:t>Chlorpromazine</a:t>
            </a:r>
            <a:r>
              <a:rPr lang="nl-NL" sz="1600" dirty="0"/>
              <a:t> </a:t>
            </a:r>
            <a:r>
              <a:rPr lang="nl-NL" sz="1600" dirty="0" err="1"/>
              <a:t>sulfate</a:t>
            </a:r>
            <a:endParaRPr lang="nl-NL" sz="1600" dirty="0"/>
          </a:p>
          <a:p>
            <a:r>
              <a:rPr lang="nl-NL" sz="1600" dirty="0" err="1"/>
              <a:t>Strength</a:t>
            </a:r>
            <a:r>
              <a:rPr lang="nl-NL" sz="1600" dirty="0"/>
              <a:t>: 500mg</a:t>
            </a:r>
            <a:br>
              <a:rPr lang="nl-NL" sz="1600" dirty="0"/>
            </a:br>
            <a:r>
              <a:rPr lang="nl-NL" sz="1600" dirty="0" err="1"/>
              <a:t>Dose</a:t>
            </a:r>
            <a:r>
              <a:rPr lang="nl-NL" sz="1600" dirty="0"/>
              <a:t> form: </a:t>
            </a:r>
            <a:r>
              <a:rPr lang="nl-NL" sz="1600" dirty="0" err="1"/>
              <a:t>Suppository</a:t>
            </a:r>
            <a:endParaRPr lang="nl-NL" sz="1600" dirty="0"/>
          </a:p>
          <a:p>
            <a:r>
              <a:rPr lang="nl-NL" sz="1600" dirty="0" err="1"/>
              <a:t>RoA</a:t>
            </a:r>
            <a:r>
              <a:rPr lang="nl-NL" sz="1600" dirty="0"/>
              <a:t>: </a:t>
            </a:r>
            <a:r>
              <a:rPr lang="nl-NL" sz="1600" dirty="0" err="1"/>
              <a:t>Rectal</a:t>
            </a:r>
            <a:endParaRPr lang="nl-NL" sz="1600" dirty="0"/>
          </a:p>
          <a:p>
            <a:endParaRPr lang="nl-NL" sz="1600" dirty="0"/>
          </a:p>
        </p:txBody>
      </p:sp>
      <p:sp>
        <p:nvSpPr>
          <p:cNvPr id="24" name="Rechthoek 4">
            <a:extLst>
              <a:ext uri="{FF2B5EF4-FFF2-40B4-BE49-F238E27FC236}">
                <a16:creationId xmlns:a16="http://schemas.microsoft.com/office/drawing/2014/main" id="{8948379E-BD50-2F85-BCA2-8FE725151000}"/>
              </a:ext>
            </a:extLst>
          </p:cNvPr>
          <p:cNvSpPr/>
          <p:nvPr/>
        </p:nvSpPr>
        <p:spPr>
          <a:xfrm>
            <a:off x="8237382" y="530039"/>
            <a:ext cx="1764724" cy="2527714"/>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sz="1600"/>
          </a:p>
        </p:txBody>
      </p:sp>
      <p:sp>
        <p:nvSpPr>
          <p:cNvPr id="25" name="Tekstvak 5">
            <a:extLst>
              <a:ext uri="{FF2B5EF4-FFF2-40B4-BE49-F238E27FC236}">
                <a16:creationId xmlns:a16="http://schemas.microsoft.com/office/drawing/2014/main" id="{B1424E07-51B4-656C-ED74-8BA8E158E7E6}"/>
              </a:ext>
            </a:extLst>
          </p:cNvPr>
          <p:cNvSpPr txBox="1"/>
          <p:nvPr/>
        </p:nvSpPr>
        <p:spPr>
          <a:xfrm>
            <a:off x="10104867" y="516187"/>
            <a:ext cx="1748931" cy="2554545"/>
          </a:xfrm>
          <a:prstGeom prst="rect">
            <a:avLst/>
          </a:prstGeom>
          <a:solidFill>
            <a:schemeClr val="bg1"/>
          </a:solidFill>
          <a:ln>
            <a:solidFill>
              <a:schemeClr val="accent6">
                <a:lumMod val="20000"/>
                <a:lumOff val="80000"/>
              </a:schemeClr>
            </a:solidFill>
          </a:ln>
        </p:spPr>
        <p:txBody>
          <a:bodyPr wrap="square" rtlCol="0">
            <a:spAutoFit/>
          </a:bodyPr>
          <a:lstStyle/>
          <a:p>
            <a:r>
              <a:rPr lang="nl-NL" sz="1600" dirty="0" err="1"/>
              <a:t>HealthGuardian</a:t>
            </a:r>
            <a:endParaRPr lang="nl-NL" sz="1600" dirty="0"/>
          </a:p>
          <a:p>
            <a:endParaRPr lang="nl-NL" sz="1600" dirty="0"/>
          </a:p>
          <a:p>
            <a:r>
              <a:rPr lang="nl-NL" sz="1600" dirty="0"/>
              <a:t>Active substance: Chloroquine </a:t>
            </a:r>
            <a:r>
              <a:rPr lang="nl-NL" sz="1600" dirty="0" err="1"/>
              <a:t>Phosphate</a:t>
            </a:r>
            <a:endParaRPr lang="nl-NL" sz="1600" dirty="0"/>
          </a:p>
          <a:p>
            <a:r>
              <a:rPr lang="nl-NL" sz="1600" dirty="0" err="1"/>
              <a:t>Strength</a:t>
            </a:r>
            <a:r>
              <a:rPr lang="nl-NL" sz="1600" dirty="0"/>
              <a:t>: 30mg/ml </a:t>
            </a:r>
            <a:br>
              <a:rPr lang="nl-NL" sz="1600" dirty="0"/>
            </a:br>
            <a:r>
              <a:rPr lang="nl-NL" sz="1600" dirty="0" err="1"/>
              <a:t>Dose</a:t>
            </a:r>
            <a:r>
              <a:rPr lang="nl-NL" sz="1600" dirty="0"/>
              <a:t> form: Solution</a:t>
            </a:r>
          </a:p>
          <a:p>
            <a:r>
              <a:rPr lang="nl-NL" sz="1600" dirty="0" err="1"/>
              <a:t>RoA</a:t>
            </a:r>
            <a:r>
              <a:rPr lang="nl-NL" sz="1600" dirty="0"/>
              <a:t>: </a:t>
            </a:r>
            <a:r>
              <a:rPr lang="nl-NL" sz="1600" dirty="0" err="1"/>
              <a:t>Ocular</a:t>
            </a:r>
            <a:endParaRPr lang="nl-NL" sz="1600" dirty="0"/>
          </a:p>
          <a:p>
            <a:endParaRPr lang="nl-NL" sz="1600" dirty="0"/>
          </a:p>
        </p:txBody>
      </p:sp>
      <p:sp>
        <p:nvSpPr>
          <p:cNvPr id="26" name="Rechthoek 5">
            <a:extLst>
              <a:ext uri="{FF2B5EF4-FFF2-40B4-BE49-F238E27FC236}">
                <a16:creationId xmlns:a16="http://schemas.microsoft.com/office/drawing/2014/main" id="{EBD290FA-A726-EB12-712A-E03947396B00}"/>
              </a:ext>
            </a:extLst>
          </p:cNvPr>
          <p:cNvSpPr/>
          <p:nvPr/>
        </p:nvSpPr>
        <p:spPr>
          <a:xfrm>
            <a:off x="10107825" y="518349"/>
            <a:ext cx="1764724" cy="2527714"/>
          </a:xfrm>
          <a:prstGeom prst="rect">
            <a:avLst/>
          </a:prstGeom>
          <a:noFill/>
          <a:ln w="38100">
            <a:solidFill>
              <a:schemeClr val="accent6">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sz="1600"/>
          </a:p>
        </p:txBody>
      </p:sp>
      <p:sp>
        <p:nvSpPr>
          <p:cNvPr id="28" name="Wolk 27">
            <a:extLst>
              <a:ext uri="{FF2B5EF4-FFF2-40B4-BE49-F238E27FC236}">
                <a16:creationId xmlns:a16="http://schemas.microsoft.com/office/drawing/2014/main" id="{E749A9EE-5BBB-6609-0359-6864909A735D}"/>
              </a:ext>
            </a:extLst>
          </p:cNvPr>
          <p:cNvSpPr/>
          <p:nvPr/>
        </p:nvSpPr>
        <p:spPr>
          <a:xfrm>
            <a:off x="11060726" y="517213"/>
            <a:ext cx="1123167" cy="767381"/>
          </a:xfrm>
          <a:prstGeom prst="cloud">
            <a:avLst/>
          </a:prstGeom>
          <a:solidFill>
            <a:schemeClr val="accent1">
              <a:alpha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100" dirty="0" err="1">
                <a:solidFill>
                  <a:schemeClr val="tx1"/>
                </a:solidFill>
              </a:rPr>
              <a:t>There</a:t>
            </a:r>
            <a:r>
              <a:rPr lang="nl-NL" sz="1100" dirty="0">
                <a:solidFill>
                  <a:schemeClr val="tx1"/>
                </a:solidFill>
              </a:rPr>
              <a:t> is a better option!</a:t>
            </a:r>
          </a:p>
        </p:txBody>
      </p:sp>
      <p:sp>
        <p:nvSpPr>
          <p:cNvPr id="2" name="Tekstvak 7">
            <a:extLst>
              <a:ext uri="{FF2B5EF4-FFF2-40B4-BE49-F238E27FC236}">
                <a16:creationId xmlns:a16="http://schemas.microsoft.com/office/drawing/2014/main" id="{EFA01A07-1F0D-C3EF-94B5-457E24CB3E37}"/>
              </a:ext>
            </a:extLst>
          </p:cNvPr>
          <p:cNvSpPr txBox="1"/>
          <p:nvPr/>
        </p:nvSpPr>
        <p:spPr>
          <a:xfrm>
            <a:off x="287505" y="2416856"/>
            <a:ext cx="1940177" cy="2554545"/>
          </a:xfrm>
          <a:prstGeom prst="rect">
            <a:avLst/>
          </a:prstGeom>
          <a:ln w="38100"/>
        </p:spPr>
        <p:style>
          <a:lnRef idx="2">
            <a:schemeClr val="dk1"/>
          </a:lnRef>
          <a:fillRef idx="1">
            <a:schemeClr val="lt1"/>
          </a:fillRef>
          <a:effectRef idx="0">
            <a:schemeClr val="dk1"/>
          </a:effectRef>
          <a:fontRef idx="minor">
            <a:schemeClr val="dk1"/>
          </a:fontRef>
        </p:style>
        <p:txBody>
          <a:bodyPr wrap="square" rtlCol="0">
            <a:spAutoFit/>
          </a:bodyPr>
          <a:lstStyle/>
          <a:p>
            <a:r>
              <a:rPr lang="nl-NL" sz="1600" dirty="0" err="1">
                <a:solidFill>
                  <a:prstClr val="black"/>
                </a:solidFill>
                <a:latin typeface="Calibri" panose="020F0502020204030204"/>
              </a:rPr>
              <a:t>Erasmiology</a:t>
            </a:r>
            <a:endParaRPr lang="nl-NL" sz="1600" dirty="0">
              <a:solidFill>
                <a:prstClr val="black"/>
              </a:solidFill>
              <a:latin typeface="Calibri" panose="020F0502020204030204"/>
            </a:endParaRPr>
          </a:p>
          <a:p>
            <a:endParaRPr lang="nl-NL" sz="1600" dirty="0">
              <a:solidFill>
                <a:prstClr val="black"/>
              </a:solidFill>
              <a:latin typeface="Calibri" panose="020F0502020204030204"/>
            </a:endParaRPr>
          </a:p>
          <a:p>
            <a:r>
              <a:rPr lang="nl-NL" sz="1600" dirty="0"/>
              <a:t>Active substance:</a:t>
            </a:r>
          </a:p>
          <a:p>
            <a:r>
              <a:rPr lang="nl-NL" sz="1600" dirty="0"/>
              <a:t>Chloroquine </a:t>
            </a:r>
            <a:r>
              <a:rPr lang="nl-NL" sz="1600" dirty="0" err="1"/>
              <a:t>Phosphate</a:t>
            </a:r>
            <a:endParaRPr lang="nl-NL" sz="1600" dirty="0"/>
          </a:p>
          <a:p>
            <a:r>
              <a:rPr lang="nl-NL" sz="1600" dirty="0" err="1"/>
              <a:t>Strength</a:t>
            </a:r>
            <a:r>
              <a:rPr lang="nl-NL" sz="1600" dirty="0"/>
              <a:t>: 300mg </a:t>
            </a:r>
          </a:p>
          <a:p>
            <a:r>
              <a:rPr lang="nl-NL" sz="1600" dirty="0" err="1"/>
              <a:t>Dose</a:t>
            </a:r>
            <a:r>
              <a:rPr lang="nl-NL" sz="1600" dirty="0"/>
              <a:t> form: Tablet</a:t>
            </a:r>
          </a:p>
          <a:p>
            <a:r>
              <a:rPr lang="nl-NL" sz="1600" dirty="0" err="1"/>
              <a:t>RoA</a:t>
            </a:r>
            <a:r>
              <a:rPr lang="nl-NL" sz="1600" dirty="0"/>
              <a:t>: Oral</a:t>
            </a:r>
          </a:p>
          <a:p>
            <a:endParaRPr lang="nl-NL" sz="1600" dirty="0"/>
          </a:p>
          <a:p>
            <a:endParaRPr lang="nl-NL" sz="1600" dirty="0">
              <a:solidFill>
                <a:prstClr val="black"/>
              </a:solidFill>
              <a:latin typeface="Calibri" panose="020F0502020204030204"/>
            </a:endParaRPr>
          </a:p>
        </p:txBody>
      </p:sp>
      <p:sp>
        <p:nvSpPr>
          <p:cNvPr id="3" name="Tekstvak 2">
            <a:extLst>
              <a:ext uri="{FF2B5EF4-FFF2-40B4-BE49-F238E27FC236}">
                <a16:creationId xmlns:a16="http://schemas.microsoft.com/office/drawing/2014/main" id="{F79B917C-DCEA-4165-58A0-5E39633123B1}"/>
              </a:ext>
            </a:extLst>
          </p:cNvPr>
          <p:cNvSpPr txBox="1"/>
          <p:nvPr/>
        </p:nvSpPr>
        <p:spPr>
          <a:xfrm>
            <a:off x="285512" y="1509300"/>
            <a:ext cx="1940177" cy="738664"/>
          </a:xfrm>
          <a:prstGeom prst="rect">
            <a:avLst/>
          </a:prstGeom>
          <a:effectLst>
            <a:glow rad="101600">
              <a:srgbClr val="FF0000">
                <a:alpha val="60000"/>
              </a:srgbClr>
            </a:glow>
          </a:effectLst>
        </p:spPr>
        <p:style>
          <a:lnRef idx="2">
            <a:schemeClr val="dk1"/>
          </a:lnRef>
          <a:fillRef idx="1">
            <a:schemeClr val="lt1"/>
          </a:fillRef>
          <a:effectRef idx="0">
            <a:schemeClr val="dk1"/>
          </a:effectRef>
          <a:fontRef idx="minor">
            <a:schemeClr val="dk1"/>
          </a:fontRef>
        </p:style>
        <p:txBody>
          <a:bodyPr wrap="square" rtlCol="0">
            <a:spAutoFit/>
          </a:bodyPr>
          <a:lstStyle/>
          <a:p>
            <a:r>
              <a:rPr lang="nl-NL" sz="1400" dirty="0"/>
              <a:t>Help </a:t>
            </a:r>
            <a:r>
              <a:rPr lang="nl-NL" sz="1400" dirty="0" err="1"/>
              <a:t>find</a:t>
            </a:r>
            <a:r>
              <a:rPr lang="nl-NL" sz="1400" dirty="0"/>
              <a:t> </a:t>
            </a:r>
            <a:r>
              <a:rPr lang="nl-NL" sz="1400" dirty="0" err="1"/>
              <a:t>the</a:t>
            </a:r>
            <a:r>
              <a:rPr lang="nl-NL" sz="1400" u="sng" dirty="0"/>
              <a:t> exact </a:t>
            </a:r>
            <a:r>
              <a:rPr lang="nl-NL" sz="1400" dirty="0" err="1"/>
              <a:t>same</a:t>
            </a:r>
            <a:r>
              <a:rPr lang="nl-NL" sz="1400" dirty="0"/>
              <a:t> </a:t>
            </a:r>
            <a:r>
              <a:rPr lang="nl-NL" sz="1400" dirty="0" err="1"/>
              <a:t>substitute</a:t>
            </a:r>
            <a:r>
              <a:rPr lang="nl-NL" sz="1400" dirty="0"/>
              <a:t> </a:t>
            </a:r>
            <a:r>
              <a:rPr lang="nl-NL" sz="1400" dirty="0" err="1"/>
              <a:t>for</a:t>
            </a:r>
            <a:r>
              <a:rPr lang="nl-NL" sz="1400" dirty="0"/>
              <a:t> </a:t>
            </a:r>
            <a:r>
              <a:rPr lang="nl-NL" sz="1400" dirty="0" err="1"/>
              <a:t>the</a:t>
            </a:r>
            <a:r>
              <a:rPr lang="nl-NL" sz="1400" dirty="0"/>
              <a:t> </a:t>
            </a:r>
            <a:r>
              <a:rPr lang="nl-NL" sz="1400" dirty="0" err="1"/>
              <a:t>medicine</a:t>
            </a:r>
            <a:r>
              <a:rPr lang="nl-NL" sz="1400" dirty="0"/>
              <a:t> </a:t>
            </a:r>
            <a:r>
              <a:rPr lang="nl-NL" sz="1400" dirty="0" err="1"/>
              <a:t>listed</a:t>
            </a:r>
            <a:r>
              <a:rPr lang="nl-NL" sz="1400" dirty="0"/>
              <a:t> below</a:t>
            </a:r>
          </a:p>
        </p:txBody>
      </p:sp>
      <p:sp>
        <p:nvSpPr>
          <p:cNvPr id="12" name="Pijl: omlaag 11">
            <a:extLst>
              <a:ext uri="{FF2B5EF4-FFF2-40B4-BE49-F238E27FC236}">
                <a16:creationId xmlns:a16="http://schemas.microsoft.com/office/drawing/2014/main" id="{DC50FC20-AA05-3019-F7DE-9577B7BEF1C6}"/>
              </a:ext>
            </a:extLst>
          </p:cNvPr>
          <p:cNvSpPr/>
          <p:nvPr/>
        </p:nvSpPr>
        <p:spPr>
          <a:xfrm>
            <a:off x="1728415" y="610517"/>
            <a:ext cx="376963" cy="629933"/>
          </a:xfrm>
          <a:prstGeom prst="downArrow">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nl-NL"/>
          </a:p>
        </p:txBody>
      </p:sp>
      <p:sp>
        <p:nvSpPr>
          <p:cNvPr id="27" name="Pijl: omlaag 26">
            <a:extLst>
              <a:ext uri="{FF2B5EF4-FFF2-40B4-BE49-F238E27FC236}">
                <a16:creationId xmlns:a16="http://schemas.microsoft.com/office/drawing/2014/main" id="{B610130B-A4D7-6207-404B-A86BD79EEE79}"/>
              </a:ext>
            </a:extLst>
          </p:cNvPr>
          <p:cNvSpPr/>
          <p:nvPr/>
        </p:nvSpPr>
        <p:spPr>
          <a:xfrm>
            <a:off x="285512" y="610517"/>
            <a:ext cx="376963" cy="629933"/>
          </a:xfrm>
          <a:prstGeom prst="downArrow">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nl-NL"/>
          </a:p>
        </p:txBody>
      </p:sp>
      <p:sp>
        <p:nvSpPr>
          <p:cNvPr id="29" name="Pijl: omlaag 28">
            <a:extLst>
              <a:ext uri="{FF2B5EF4-FFF2-40B4-BE49-F238E27FC236}">
                <a16:creationId xmlns:a16="http://schemas.microsoft.com/office/drawing/2014/main" id="{C9CFC9C3-9B90-13A9-FF2C-7DCF3C265921}"/>
              </a:ext>
            </a:extLst>
          </p:cNvPr>
          <p:cNvSpPr/>
          <p:nvPr/>
        </p:nvSpPr>
        <p:spPr>
          <a:xfrm>
            <a:off x="1006963" y="610517"/>
            <a:ext cx="376963" cy="629933"/>
          </a:xfrm>
          <a:prstGeom prst="downArrow">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nl-NL"/>
          </a:p>
        </p:txBody>
      </p:sp>
      <p:sp>
        <p:nvSpPr>
          <p:cNvPr id="32" name="Rechthoek 31">
            <a:extLst>
              <a:ext uri="{FF2B5EF4-FFF2-40B4-BE49-F238E27FC236}">
                <a16:creationId xmlns:a16="http://schemas.microsoft.com/office/drawing/2014/main" id="{39E63B78-3212-1894-B851-E6818A6E2CE1}"/>
              </a:ext>
            </a:extLst>
          </p:cNvPr>
          <p:cNvSpPr/>
          <p:nvPr/>
        </p:nvSpPr>
        <p:spPr>
          <a:xfrm rot="2005122">
            <a:off x="4913997" y="3446648"/>
            <a:ext cx="984912" cy="338264"/>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t>Correct!</a:t>
            </a:r>
          </a:p>
        </p:txBody>
      </p:sp>
      <p:sp>
        <p:nvSpPr>
          <p:cNvPr id="30" name="Tekstvak 29">
            <a:hlinkClick r:id="rId3" action="ppaction://hlinksldjump"/>
            <a:extLst>
              <a:ext uri="{FF2B5EF4-FFF2-40B4-BE49-F238E27FC236}">
                <a16:creationId xmlns:a16="http://schemas.microsoft.com/office/drawing/2014/main" id="{25EFD677-D3D0-2BC0-DFFE-F991A8391CD3}"/>
              </a:ext>
            </a:extLst>
          </p:cNvPr>
          <p:cNvSpPr txBox="1"/>
          <p:nvPr/>
        </p:nvSpPr>
        <p:spPr>
          <a:xfrm>
            <a:off x="5765160" y="3152101"/>
            <a:ext cx="2699848" cy="369332"/>
          </a:xfrm>
          <a:prstGeom prst="rect">
            <a:avLst/>
          </a:prstGeom>
          <a:solidFill>
            <a:schemeClr val="accent4">
              <a:lumMod val="60000"/>
              <a:lumOff val="40000"/>
            </a:schemeClr>
          </a:solidFill>
        </p:spPr>
        <p:txBody>
          <a:bodyPr wrap="square" rtlCol="0">
            <a:spAutoFit/>
          </a:bodyPr>
          <a:lstStyle/>
          <a:p>
            <a:pPr algn="ctr"/>
            <a:r>
              <a:rPr lang="nl-NL" b="1" dirty="0"/>
              <a:t>Click here </a:t>
            </a:r>
            <a:r>
              <a:rPr lang="nl-NL" b="1" dirty="0" err="1"/>
              <a:t>to</a:t>
            </a:r>
            <a:r>
              <a:rPr lang="nl-NL" b="1" dirty="0"/>
              <a:t> continue</a:t>
            </a:r>
          </a:p>
        </p:txBody>
      </p:sp>
    </p:spTree>
    <p:extLst>
      <p:ext uri="{BB962C8B-B14F-4D97-AF65-F5344CB8AC3E}">
        <p14:creationId xmlns:p14="http://schemas.microsoft.com/office/powerpoint/2010/main" val="303375165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12"/>
                                        </p:tgtEl>
                                      </p:cBhvr>
                                      <p:by x="150000" y="150000"/>
                                    </p:animScale>
                                  </p:childTnLst>
                                </p:cTn>
                              </p:par>
                              <p:par>
                                <p:cTn id="7" presetID="6" presetClass="emph" presetSubtype="0" fill="hold" grpId="0" nodeType="withEffect">
                                  <p:stCondLst>
                                    <p:cond delay="0"/>
                                  </p:stCondLst>
                                  <p:childTnLst>
                                    <p:animScale>
                                      <p:cBhvr>
                                        <p:cTn id="8" dur="2000" fill="hold"/>
                                        <p:tgtEl>
                                          <p:spTgt spid="27"/>
                                        </p:tgtEl>
                                      </p:cBhvr>
                                      <p:by x="150000" y="150000"/>
                                    </p:animScale>
                                  </p:childTnLst>
                                </p:cTn>
                              </p:par>
                              <p:par>
                                <p:cTn id="9" presetID="6" presetClass="emph" presetSubtype="0" fill="hold" grpId="0" nodeType="withEffect">
                                  <p:stCondLst>
                                    <p:cond delay="0"/>
                                  </p:stCondLst>
                                  <p:childTnLst>
                                    <p:animScale>
                                      <p:cBhvr>
                                        <p:cTn id="10" dur="2000" fill="hold"/>
                                        <p:tgtEl>
                                          <p:spTgt spid="29"/>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seq concurrent="1" nextAc="seek">
              <p:cTn id="11" restart="whenNotActive" fill="hold" evtFilter="cancelBubble" nodeType="interactiveSeq">
                <p:stCondLst>
                  <p:cond evt="onClick" delay="0">
                    <p:tgtEl>
                      <p:spTgt spid="25"/>
                    </p:tgtEl>
                  </p:cond>
                </p:stCondLst>
                <p:endSync evt="end" delay="0">
                  <p:rtn val="all"/>
                </p:endSync>
                <p:childTnLst>
                  <p:par>
                    <p:cTn id="12" fill="hold">
                      <p:stCondLst>
                        <p:cond delay="0"/>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28"/>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26"/>
                                        </p:tgtEl>
                                        <p:attrNameLst>
                                          <p:attrName>style.visibility</p:attrName>
                                        </p:attrNameLst>
                                      </p:cBhvr>
                                      <p:to>
                                        <p:strVal val="visible"/>
                                      </p:to>
                                    </p:set>
                                  </p:childTnLst>
                                </p:cTn>
                              </p:par>
                            </p:childTnLst>
                          </p:cTn>
                        </p:par>
                      </p:childTnLst>
                    </p:cTn>
                  </p:par>
                </p:childTnLst>
              </p:cTn>
              <p:nextCondLst>
                <p:cond evt="onClick" delay="0">
                  <p:tgtEl>
                    <p:spTgt spid="25"/>
                  </p:tgtEl>
                </p:cond>
              </p:nextCondLst>
            </p:seq>
            <p:seq concurrent="1" nextAc="seek">
              <p:cTn id="18" restart="whenNotActive" fill="hold" evtFilter="cancelBubble" nodeType="interactiveSeq">
                <p:stCondLst>
                  <p:cond evt="onClick" delay="0">
                    <p:tgtEl>
                      <p:spTgt spid="23"/>
                    </p:tgtEl>
                  </p:cond>
                </p:stCondLst>
                <p:endSync evt="end" delay="0">
                  <p:rtn val="all"/>
                </p:endSync>
                <p:childTnLst>
                  <p:par>
                    <p:cTn id="19" fill="hold">
                      <p:stCondLst>
                        <p:cond delay="0"/>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childTnLst>
                          </p:cTn>
                        </p:par>
                      </p:childTnLst>
                    </p:cTn>
                  </p:par>
                </p:childTnLst>
              </p:cTn>
              <p:nextCondLst>
                <p:cond evt="onClick" delay="0">
                  <p:tgtEl>
                    <p:spTgt spid="23"/>
                  </p:tgtEl>
                </p:cond>
              </p:nextCondLst>
            </p:seq>
            <p:seq concurrent="1" nextAc="seek">
              <p:cTn id="23" restart="whenNotActive" fill="hold" evtFilter="cancelBubble" nodeType="interactiveSeq">
                <p:stCondLst>
                  <p:cond evt="onClick" delay="0">
                    <p:tgtEl>
                      <p:spTgt spid="21"/>
                    </p:tgtEl>
                  </p:cond>
                </p:stCondLst>
                <p:endSync evt="end" delay="0">
                  <p:rtn val="all"/>
                </p:endSync>
                <p:childTnLst>
                  <p:par>
                    <p:cTn id="24" fill="hold">
                      <p:stCondLst>
                        <p:cond delay="0"/>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22"/>
                                        </p:tgtEl>
                                        <p:attrNameLst>
                                          <p:attrName>style.visibility</p:attrName>
                                        </p:attrNameLst>
                                      </p:cBhvr>
                                      <p:to>
                                        <p:strVal val="visible"/>
                                      </p:to>
                                    </p:set>
                                  </p:childTnLst>
                                </p:cTn>
                              </p:par>
                            </p:childTnLst>
                          </p:cTn>
                        </p:par>
                      </p:childTnLst>
                    </p:cTn>
                  </p:par>
                </p:childTnLst>
              </p:cTn>
              <p:nextCondLst>
                <p:cond evt="onClick" delay="0">
                  <p:tgtEl>
                    <p:spTgt spid="21"/>
                  </p:tgtEl>
                </p:cond>
              </p:nextCondLst>
            </p:seq>
            <p:seq concurrent="1" nextAc="seek">
              <p:cTn id="28" restart="whenNotActive" fill="hold" evtFilter="cancelBubble" nodeType="interactiveSeq">
                <p:stCondLst>
                  <p:cond evt="onClick" delay="0">
                    <p:tgtEl>
                      <p:spTgt spid="19"/>
                    </p:tgtEl>
                  </p:cond>
                </p:stCondLst>
                <p:endSync evt="end" delay="0">
                  <p:rtn val="all"/>
                </p:endSync>
                <p:childTnLst>
                  <p:par>
                    <p:cTn id="29" fill="hold">
                      <p:stCondLst>
                        <p:cond delay="0"/>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childTnLst>
                          </p:cTn>
                        </p:par>
                      </p:childTnLst>
                    </p:cTn>
                  </p:par>
                </p:childTnLst>
              </p:cTn>
              <p:nextCondLst>
                <p:cond evt="onClick" delay="0">
                  <p:tgtEl>
                    <p:spTgt spid="19"/>
                  </p:tgtEl>
                </p:cond>
              </p:nextCondLst>
            </p:seq>
            <p:seq concurrent="1" nextAc="seek">
              <p:cTn id="33" restart="whenNotActive" fill="hold" evtFilter="cancelBubble" nodeType="interactiveSeq">
                <p:stCondLst>
                  <p:cond evt="onClick" delay="0">
                    <p:tgtEl>
                      <p:spTgt spid="17"/>
                    </p:tgtEl>
                  </p:cond>
                </p:stCondLst>
                <p:endSync evt="end" delay="0">
                  <p:rtn val="all"/>
                </p:endSync>
                <p:childTnLst>
                  <p:par>
                    <p:cTn id="34" fill="hold">
                      <p:stCondLst>
                        <p:cond delay="0"/>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18"/>
                                        </p:tgtEl>
                                        <p:attrNameLst>
                                          <p:attrName>style.visibility</p:attrName>
                                        </p:attrNameLst>
                                      </p:cBhvr>
                                      <p:to>
                                        <p:strVal val="visible"/>
                                      </p:to>
                                    </p:set>
                                  </p:childTnLst>
                                </p:cTn>
                              </p:par>
                            </p:childTnLst>
                          </p:cTn>
                        </p:par>
                      </p:childTnLst>
                    </p:cTn>
                  </p:par>
                </p:childTnLst>
              </p:cTn>
              <p:nextCondLst>
                <p:cond evt="onClick" delay="0">
                  <p:tgtEl>
                    <p:spTgt spid="17"/>
                  </p:tgtEl>
                </p:cond>
              </p:nextCondLst>
            </p:seq>
            <p:seq concurrent="1" nextAc="seek">
              <p:cTn id="38" restart="whenNotActive" fill="hold" evtFilter="cancelBubble" nodeType="interactiveSeq">
                <p:stCondLst>
                  <p:cond evt="onClick" delay="0">
                    <p:tgtEl>
                      <p:spTgt spid="15"/>
                    </p:tgtEl>
                  </p:cond>
                </p:stCondLst>
                <p:endSync evt="end" delay="0">
                  <p:rtn val="all"/>
                </p:endSync>
                <p:childTnLst>
                  <p:par>
                    <p:cTn id="39" fill="hold">
                      <p:stCondLst>
                        <p:cond delay="0"/>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gtEl>
                                        <p:attrNameLst>
                                          <p:attrName>style.visibility</p:attrName>
                                        </p:attrNameLst>
                                      </p:cBhvr>
                                      <p:to>
                                        <p:strVal val="visible"/>
                                      </p:to>
                                    </p:set>
                                  </p:childTnLst>
                                </p:cTn>
                              </p:par>
                            </p:childTnLst>
                          </p:cTn>
                        </p:par>
                      </p:childTnLst>
                    </p:cTn>
                  </p:par>
                </p:childTnLst>
              </p:cTn>
              <p:nextCondLst>
                <p:cond evt="onClick" delay="0">
                  <p:tgtEl>
                    <p:spTgt spid="15"/>
                  </p:tgtEl>
                </p:cond>
              </p:nextCondLst>
            </p:seq>
            <p:seq concurrent="1" nextAc="seek">
              <p:cTn id="43" restart="whenNotActive" fill="hold" evtFilter="cancelBubble" nodeType="interactiveSeq">
                <p:stCondLst>
                  <p:cond evt="onClick" delay="0">
                    <p:tgtEl>
                      <p:spTgt spid="13"/>
                    </p:tgtEl>
                  </p:cond>
                </p:stCondLst>
                <p:endSync evt="end" delay="0">
                  <p:rtn val="all"/>
                </p:endSync>
                <p:childTnLst>
                  <p:par>
                    <p:cTn id="44" fill="hold">
                      <p:stCondLst>
                        <p:cond delay="0"/>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14"/>
                                        </p:tgtEl>
                                        <p:attrNameLst>
                                          <p:attrName>style.visibility</p:attrName>
                                        </p:attrNameLst>
                                      </p:cBhvr>
                                      <p:to>
                                        <p:strVal val="visible"/>
                                      </p:to>
                                    </p:set>
                                  </p:childTnLst>
                                </p:cTn>
                              </p:par>
                            </p:childTnLst>
                          </p:cTn>
                        </p:par>
                      </p:childTnLst>
                    </p:cTn>
                  </p:par>
                </p:childTnLst>
              </p:cTn>
              <p:nextCondLst>
                <p:cond evt="onClick" delay="0">
                  <p:tgtEl>
                    <p:spTgt spid="13"/>
                  </p:tgtEl>
                </p:cond>
              </p:nextCondLst>
            </p:seq>
            <p:seq concurrent="1" nextAc="seek">
              <p:cTn id="48" restart="whenNotActive" fill="hold" evtFilter="cancelBubble" nodeType="interactiveSeq">
                <p:stCondLst>
                  <p:cond evt="onClick" delay="0">
                    <p:tgtEl>
                      <p:spTgt spid="9"/>
                    </p:tgtEl>
                  </p:cond>
                </p:stCondLst>
                <p:endSync evt="end" delay="0">
                  <p:rtn val="all"/>
                </p:endSync>
                <p:childTnLst>
                  <p:par>
                    <p:cTn id="49" fill="hold">
                      <p:stCondLst>
                        <p:cond delay="0"/>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0"/>
                                        </p:tgtEl>
                                        <p:attrNameLst>
                                          <p:attrName>style.visibility</p:attrName>
                                        </p:attrNameLst>
                                      </p:cBhvr>
                                      <p:to>
                                        <p:strVal val="visible"/>
                                      </p:to>
                                    </p:set>
                                  </p:childTnLst>
                                </p:cTn>
                              </p:par>
                            </p:childTnLst>
                          </p:cTn>
                        </p:par>
                      </p:childTnLst>
                    </p:cTn>
                  </p:par>
                </p:childTnLst>
              </p:cTn>
              <p:nextCondLst>
                <p:cond evt="onClick" delay="0">
                  <p:tgtEl>
                    <p:spTgt spid="9"/>
                  </p:tgtEl>
                </p:cond>
              </p:nextCondLst>
            </p:seq>
            <p:seq concurrent="1" nextAc="seek">
              <p:cTn id="53" restart="whenNotActive" fill="hold" evtFilter="cancelBubble" nodeType="interactiveSeq">
                <p:stCondLst>
                  <p:cond evt="onClick" delay="0">
                    <p:tgtEl>
                      <p:spTgt spid="7"/>
                    </p:tgtEl>
                  </p:cond>
                </p:stCondLst>
                <p:endSync evt="end" delay="0">
                  <p:rtn val="all"/>
                </p:endSync>
                <p:childTnLst>
                  <p:par>
                    <p:cTn id="54" fill="hold">
                      <p:stCondLst>
                        <p:cond delay="0"/>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8"/>
                                        </p:tgtEl>
                                        <p:attrNameLst>
                                          <p:attrName>style.visibility</p:attrName>
                                        </p:attrNameLst>
                                      </p:cBhvr>
                                      <p:to>
                                        <p:strVal val="visible"/>
                                      </p:to>
                                    </p:set>
                                  </p:childTnLst>
                                </p:cTn>
                              </p:par>
                              <p:par>
                                <p:cTn id="58" presetID="1" presetClass="entr" presetSubtype="0" fill="hold" grpId="0" nodeType="withEffect">
                                  <p:stCondLst>
                                    <p:cond delay="0"/>
                                  </p:stCondLst>
                                  <p:childTnLst>
                                    <p:set>
                                      <p:cBhvr>
                                        <p:cTn id="59" dur="1" fill="hold">
                                          <p:stCondLst>
                                            <p:cond delay="0"/>
                                          </p:stCondLst>
                                        </p:cTn>
                                        <p:tgtEl>
                                          <p:spTgt spid="32"/>
                                        </p:tgtEl>
                                        <p:attrNameLst>
                                          <p:attrName>style.visibility</p:attrName>
                                        </p:attrNameLst>
                                      </p:cBhvr>
                                      <p:to>
                                        <p:strVal val="visible"/>
                                      </p:to>
                                    </p:set>
                                  </p:childTnLst>
                                </p:cTn>
                              </p:par>
                              <p:par>
                                <p:cTn id="60" presetID="1" presetClass="entr" presetSubtype="0" fill="hold" grpId="0" nodeType="withEffect">
                                  <p:stCondLst>
                                    <p:cond delay="0"/>
                                  </p:stCondLst>
                                  <p:childTnLst>
                                    <p:set>
                                      <p:cBhvr>
                                        <p:cTn id="61" dur="1" fill="hold">
                                          <p:stCondLst>
                                            <p:cond delay="0"/>
                                          </p:stCondLst>
                                        </p:cTn>
                                        <p:tgtEl>
                                          <p:spTgt spid="30"/>
                                        </p:tgtEl>
                                        <p:attrNameLst>
                                          <p:attrName>style.visibility</p:attrName>
                                        </p:attrNameLst>
                                      </p:cBhvr>
                                      <p:to>
                                        <p:strVal val="visible"/>
                                      </p:to>
                                    </p:set>
                                  </p:childTnLst>
                                </p:cTn>
                              </p:par>
                            </p:childTnLst>
                          </p:cTn>
                        </p:par>
                      </p:childTnLst>
                    </p:cTn>
                  </p:par>
                </p:childTnLst>
              </p:cTn>
              <p:nextCondLst>
                <p:cond evt="onClick" delay="0">
                  <p:tgtEl>
                    <p:spTgt spid="7"/>
                  </p:tgtEl>
                </p:cond>
              </p:nextCondLst>
            </p:seq>
            <p:seq concurrent="1" nextAc="seek">
              <p:cTn id="62" restart="whenNotActive" fill="hold" evtFilter="cancelBubble" nodeType="interactiveSeq">
                <p:stCondLst>
                  <p:cond evt="onClick" delay="0">
                    <p:tgtEl>
                      <p:spTgt spid="5"/>
                    </p:tgtEl>
                  </p:cond>
                </p:stCondLst>
                <p:endSync evt="end" delay="0">
                  <p:rtn val="all"/>
                </p:endSync>
                <p:childTnLst>
                  <p:par>
                    <p:cTn id="63" fill="hold">
                      <p:stCondLst>
                        <p:cond delay="0"/>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6"/>
                                        </p:tgtEl>
                                        <p:attrNameLst>
                                          <p:attrName>style.visibility</p:attrName>
                                        </p:attrNameLst>
                                      </p:cBhvr>
                                      <p:to>
                                        <p:strVal val="visible"/>
                                      </p:to>
                                    </p:set>
                                  </p:childTnLst>
                                </p:cTn>
                              </p:par>
                            </p:childTnLst>
                          </p:cTn>
                        </p:par>
                      </p:childTnLst>
                    </p:cTn>
                  </p:par>
                </p:childTnLst>
              </p:cTn>
              <p:nextCondLst>
                <p:cond evt="onClick" delay="0">
                  <p:tgtEl>
                    <p:spTgt spid="5"/>
                  </p:tgtEl>
                </p:cond>
              </p:nextCondLst>
            </p:seq>
          </p:childTnLst>
        </p:cTn>
      </p:par>
    </p:tnLst>
    <p:bldLst>
      <p:bldP spid="6" grpId="0" animBg="1"/>
      <p:bldP spid="8" grpId="0" animBg="1"/>
      <p:bldP spid="10" grpId="0" animBg="1"/>
      <p:bldP spid="14" grpId="0" animBg="1"/>
      <p:bldP spid="16" grpId="0" animBg="1"/>
      <p:bldP spid="18" grpId="0" animBg="1"/>
      <p:bldP spid="20" grpId="0" animBg="1"/>
      <p:bldP spid="22" grpId="0" animBg="1"/>
      <p:bldP spid="24" grpId="0" animBg="1"/>
      <p:bldP spid="26" grpId="0" animBg="1"/>
      <p:bldP spid="28" grpId="0" animBg="1"/>
      <p:bldP spid="12" grpId="0" animBg="1"/>
      <p:bldP spid="27" grpId="0" animBg="1"/>
      <p:bldP spid="29" grpId="0" animBg="1"/>
      <p:bldP spid="32" grpId="0" animBg="1"/>
      <p:bldP spid="3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7" name="Rectangle 48">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ssorted pills and capsules">
            <a:extLst>
              <a:ext uri="{FF2B5EF4-FFF2-40B4-BE49-F238E27FC236}">
                <a16:creationId xmlns:a16="http://schemas.microsoft.com/office/drawing/2014/main" id="{4321645D-66E4-4D8A-3EA7-F334378EED41}"/>
              </a:ext>
            </a:extLst>
          </p:cNvPr>
          <p:cNvPicPr>
            <a:picLocks noChangeAspect="1"/>
          </p:cNvPicPr>
          <p:nvPr/>
        </p:nvPicPr>
        <p:blipFill rotWithShape="1">
          <a:blip r:embed="rId2"/>
          <a:srcRect r="5882" b="-1"/>
          <a:stretch/>
        </p:blipFill>
        <p:spPr>
          <a:xfrm>
            <a:off x="4111340" y="10"/>
            <a:ext cx="9669642" cy="6857990"/>
          </a:xfrm>
          <a:prstGeom prst="rect">
            <a:avLst/>
          </a:prstGeom>
        </p:spPr>
      </p:pic>
      <p:sp>
        <p:nvSpPr>
          <p:cNvPr id="98" name="Rectangle 50">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jdelijke aanduiding voor inhoud 2">
            <a:extLst>
              <a:ext uri="{FF2B5EF4-FFF2-40B4-BE49-F238E27FC236}">
                <a16:creationId xmlns:a16="http://schemas.microsoft.com/office/drawing/2014/main" id="{7FBF0E89-9A92-F9E0-B1B0-8CB8E37150A6}"/>
              </a:ext>
            </a:extLst>
          </p:cNvPr>
          <p:cNvSpPr>
            <a:spLocks noGrp="1"/>
          </p:cNvSpPr>
          <p:nvPr>
            <p:ph idx="1"/>
          </p:nvPr>
        </p:nvSpPr>
        <p:spPr>
          <a:xfrm>
            <a:off x="844506" y="1384195"/>
            <a:ext cx="4528382" cy="4089609"/>
          </a:xfrm>
        </p:spPr>
        <p:txBody>
          <a:bodyPr>
            <a:normAutofit lnSpcReduction="10000"/>
          </a:bodyPr>
          <a:lstStyle/>
          <a:p>
            <a:pPr marL="0" indent="0">
              <a:buNone/>
            </a:pPr>
            <a:r>
              <a:rPr lang="en-GB" sz="2000" dirty="0"/>
              <a:t>That went a lot faster, which means more time and personal contact with your patient! </a:t>
            </a:r>
          </a:p>
          <a:p>
            <a:pPr marL="0" indent="0">
              <a:buNone/>
            </a:pPr>
            <a:endParaRPr lang="en-GB" sz="2000" dirty="0"/>
          </a:p>
          <a:p>
            <a:pPr marL="0" indent="0">
              <a:buNone/>
            </a:pPr>
            <a:r>
              <a:rPr lang="en-GB" sz="2000" dirty="0"/>
              <a:t>And did you notice you were a lot less hesitant and in doubt about the correct answer? </a:t>
            </a:r>
            <a:br>
              <a:rPr lang="en-GB" sz="2000" dirty="0"/>
            </a:br>
            <a:r>
              <a:rPr lang="en-GB" sz="2000" dirty="0"/>
              <a:t>Standardising data already helps organise the data a lot! </a:t>
            </a:r>
          </a:p>
          <a:p>
            <a:pPr marL="0" indent="0">
              <a:buNone/>
            </a:pPr>
            <a:endParaRPr lang="en-GB" sz="2000" dirty="0"/>
          </a:p>
          <a:p>
            <a:pPr marL="0" indent="0">
              <a:buNone/>
            </a:pPr>
            <a:r>
              <a:rPr lang="en-GB" sz="2000" dirty="0"/>
              <a:t>But now let’s try to move away from standardising for regulatory purposes and try to present the data from a clinical perspective</a:t>
            </a:r>
          </a:p>
          <a:p>
            <a:pPr marL="0" indent="0">
              <a:buNone/>
            </a:pPr>
            <a:endParaRPr lang="en-GB" sz="2000" dirty="0"/>
          </a:p>
        </p:txBody>
      </p:sp>
    </p:spTree>
    <p:extLst>
      <p:ext uri="{BB962C8B-B14F-4D97-AF65-F5344CB8AC3E}">
        <p14:creationId xmlns:p14="http://schemas.microsoft.com/office/powerpoint/2010/main" val="1596772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a:extLst>
            <a:ext uri="{FF2B5EF4-FFF2-40B4-BE49-F238E27FC236}">
              <a16:creationId xmlns:a16="http://schemas.microsoft.com/office/drawing/2014/main" id="{D8410128-E1DF-A756-3F99-F155312BF048}"/>
            </a:ext>
          </a:extLst>
        </p:cNvPr>
        <p:cNvGrpSpPr/>
        <p:nvPr/>
      </p:nvGrpSpPr>
      <p:grpSpPr>
        <a:xfrm>
          <a:off x="0" y="0"/>
          <a:ext cx="0" cy="0"/>
          <a:chOff x="0" y="0"/>
          <a:chExt cx="0" cy="0"/>
        </a:xfrm>
      </p:grpSpPr>
      <p:sp>
        <p:nvSpPr>
          <p:cNvPr id="25" name="Tekstvak 5">
            <a:extLst>
              <a:ext uri="{FF2B5EF4-FFF2-40B4-BE49-F238E27FC236}">
                <a16:creationId xmlns:a16="http://schemas.microsoft.com/office/drawing/2014/main" id="{D9AE5B7D-3501-17A7-84CA-02767997C770}"/>
              </a:ext>
            </a:extLst>
          </p:cNvPr>
          <p:cNvSpPr txBox="1"/>
          <p:nvPr/>
        </p:nvSpPr>
        <p:spPr>
          <a:xfrm>
            <a:off x="4529634" y="767830"/>
            <a:ext cx="1628002" cy="2585323"/>
          </a:xfrm>
          <a:prstGeom prst="rect">
            <a:avLst/>
          </a:prstGeom>
          <a:solidFill>
            <a:schemeClr val="bg1"/>
          </a:solidFill>
        </p:spPr>
        <p:txBody>
          <a:bodyPr wrap="square" rtlCol="0">
            <a:spAutoFit/>
          </a:bodyPr>
          <a:lstStyle/>
          <a:p>
            <a:r>
              <a:rPr lang="nl-NL" dirty="0" err="1"/>
              <a:t>Medinova</a:t>
            </a:r>
            <a:endParaRPr lang="nl-NL" dirty="0"/>
          </a:p>
          <a:p>
            <a:endParaRPr lang="nl-NL" dirty="0"/>
          </a:p>
          <a:p>
            <a:endParaRPr lang="nl-NL" dirty="0"/>
          </a:p>
          <a:p>
            <a:endParaRPr lang="nl-NL" dirty="0"/>
          </a:p>
          <a:p>
            <a:endParaRPr lang="nl-NL" dirty="0"/>
          </a:p>
          <a:p>
            <a:r>
              <a:rPr lang="nl-NL" dirty="0"/>
              <a:t> </a:t>
            </a:r>
            <a:br>
              <a:rPr lang="nl-NL" dirty="0"/>
            </a:br>
            <a:endParaRPr lang="nl-NL" dirty="0"/>
          </a:p>
          <a:p>
            <a:endParaRPr lang="nl-NL" dirty="0"/>
          </a:p>
          <a:p>
            <a:endParaRPr lang="nl-NL" dirty="0"/>
          </a:p>
        </p:txBody>
      </p:sp>
      <p:sp>
        <p:nvSpPr>
          <p:cNvPr id="26" name="Rechthoek 5">
            <a:extLst>
              <a:ext uri="{FF2B5EF4-FFF2-40B4-BE49-F238E27FC236}">
                <a16:creationId xmlns:a16="http://schemas.microsoft.com/office/drawing/2014/main" id="{70EC594A-0A87-C8A0-2BB6-D6E4442A0F92}"/>
              </a:ext>
            </a:extLst>
          </p:cNvPr>
          <p:cNvSpPr/>
          <p:nvPr/>
        </p:nvSpPr>
        <p:spPr>
          <a:xfrm>
            <a:off x="4532135" y="759422"/>
            <a:ext cx="1642703" cy="2583089"/>
          </a:xfrm>
          <a:prstGeom prst="rect">
            <a:avLst/>
          </a:prstGeom>
          <a:noFill/>
          <a:ln w="38100">
            <a:solidFill>
              <a:schemeClr val="accent6">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Tekstvak 7">
            <a:extLst>
              <a:ext uri="{FF2B5EF4-FFF2-40B4-BE49-F238E27FC236}">
                <a16:creationId xmlns:a16="http://schemas.microsoft.com/office/drawing/2014/main" id="{9D77788A-07C6-A2AF-2D5A-609AE14A44BF}"/>
              </a:ext>
            </a:extLst>
          </p:cNvPr>
          <p:cNvSpPr txBox="1"/>
          <p:nvPr/>
        </p:nvSpPr>
        <p:spPr>
          <a:xfrm>
            <a:off x="10139367" y="740372"/>
            <a:ext cx="1628002" cy="2585323"/>
          </a:xfrm>
          <a:prstGeom prst="rect">
            <a:avLst/>
          </a:prstGeom>
          <a:solidFill>
            <a:schemeClr val="bg1"/>
          </a:solidFill>
        </p:spPr>
        <p:txBody>
          <a:bodyPr wrap="square" rtlCol="0">
            <a:spAutoFit/>
          </a:bodyPr>
          <a:lstStyle/>
          <a:p>
            <a:r>
              <a:rPr lang="nl-NL" dirty="0" err="1"/>
              <a:t>Allevion</a:t>
            </a:r>
            <a:endParaRPr lang="nl-NL" dirty="0"/>
          </a:p>
          <a:p>
            <a:endParaRPr lang="nl-NL" dirty="0"/>
          </a:p>
          <a:p>
            <a:endParaRPr lang="nl-NL" dirty="0"/>
          </a:p>
          <a:p>
            <a:endParaRPr lang="nl-NL" dirty="0"/>
          </a:p>
          <a:p>
            <a:endParaRPr lang="nl-NL" dirty="0"/>
          </a:p>
          <a:p>
            <a:r>
              <a:rPr lang="nl-NL" dirty="0"/>
              <a:t> </a:t>
            </a:r>
            <a:br>
              <a:rPr lang="nl-NL" dirty="0"/>
            </a:br>
            <a:endParaRPr lang="nl-NL" dirty="0"/>
          </a:p>
          <a:p>
            <a:endParaRPr lang="nl-NL" dirty="0"/>
          </a:p>
          <a:p>
            <a:endParaRPr lang="nl-NL" dirty="0"/>
          </a:p>
        </p:txBody>
      </p:sp>
      <p:sp>
        <p:nvSpPr>
          <p:cNvPr id="8" name="Rechthoek 7">
            <a:extLst>
              <a:ext uri="{FF2B5EF4-FFF2-40B4-BE49-F238E27FC236}">
                <a16:creationId xmlns:a16="http://schemas.microsoft.com/office/drawing/2014/main" id="{406886DF-6DC7-A2F5-7FA0-8D1D435593B3}"/>
              </a:ext>
            </a:extLst>
          </p:cNvPr>
          <p:cNvSpPr/>
          <p:nvPr/>
        </p:nvSpPr>
        <p:spPr>
          <a:xfrm>
            <a:off x="10141868" y="731964"/>
            <a:ext cx="1642703" cy="2585323"/>
          </a:xfrm>
          <a:prstGeom prst="rect">
            <a:avLst/>
          </a:prstGeom>
          <a:noFill/>
          <a:ln w="38100">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Tekstvak 6">
            <a:extLst>
              <a:ext uri="{FF2B5EF4-FFF2-40B4-BE49-F238E27FC236}">
                <a16:creationId xmlns:a16="http://schemas.microsoft.com/office/drawing/2014/main" id="{5612ED43-E5B4-8611-75FF-AD0D2134988F}"/>
              </a:ext>
            </a:extLst>
          </p:cNvPr>
          <p:cNvSpPr txBox="1"/>
          <p:nvPr/>
        </p:nvSpPr>
        <p:spPr>
          <a:xfrm>
            <a:off x="2637430" y="767830"/>
            <a:ext cx="1628002" cy="2585323"/>
          </a:xfrm>
          <a:prstGeom prst="rect">
            <a:avLst/>
          </a:prstGeom>
          <a:solidFill>
            <a:schemeClr val="bg1"/>
          </a:solidFill>
        </p:spPr>
        <p:txBody>
          <a:bodyPr wrap="square" rtlCol="0">
            <a:spAutoFit/>
          </a:bodyPr>
          <a:lstStyle/>
          <a:p>
            <a:r>
              <a:rPr lang="nl-NL" dirty="0" err="1"/>
              <a:t>Curalix</a:t>
            </a:r>
            <a:endParaRPr lang="nl-NL" dirty="0"/>
          </a:p>
          <a:p>
            <a:endParaRPr lang="nl-NL" dirty="0"/>
          </a:p>
          <a:p>
            <a:endParaRPr lang="en-US" dirty="0"/>
          </a:p>
          <a:p>
            <a:endParaRPr lang="en-US" dirty="0"/>
          </a:p>
          <a:p>
            <a:endParaRPr lang="en-US" dirty="0"/>
          </a:p>
          <a:p>
            <a:endParaRPr lang="en-US" dirty="0"/>
          </a:p>
          <a:p>
            <a:endParaRPr lang="en-US" dirty="0"/>
          </a:p>
          <a:p>
            <a:endParaRPr lang="en-US" dirty="0"/>
          </a:p>
          <a:p>
            <a:endParaRPr lang="nl-NL" dirty="0"/>
          </a:p>
        </p:txBody>
      </p:sp>
      <p:sp>
        <p:nvSpPr>
          <p:cNvPr id="6" name="Rechthoek 6">
            <a:extLst>
              <a:ext uri="{FF2B5EF4-FFF2-40B4-BE49-F238E27FC236}">
                <a16:creationId xmlns:a16="http://schemas.microsoft.com/office/drawing/2014/main" id="{1C294C53-70C6-3486-0F66-20EB00E34BD0}"/>
              </a:ext>
            </a:extLst>
          </p:cNvPr>
          <p:cNvSpPr/>
          <p:nvPr/>
        </p:nvSpPr>
        <p:spPr>
          <a:xfrm>
            <a:off x="2639931" y="759422"/>
            <a:ext cx="1642703" cy="2583089"/>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Tekstvak 8">
            <a:extLst>
              <a:ext uri="{FF2B5EF4-FFF2-40B4-BE49-F238E27FC236}">
                <a16:creationId xmlns:a16="http://schemas.microsoft.com/office/drawing/2014/main" id="{309456F1-E6F5-5458-B489-F8EEDE3524EF}"/>
              </a:ext>
            </a:extLst>
          </p:cNvPr>
          <p:cNvSpPr txBox="1"/>
          <p:nvPr/>
        </p:nvSpPr>
        <p:spPr>
          <a:xfrm>
            <a:off x="6410998" y="757188"/>
            <a:ext cx="1628002" cy="2585323"/>
          </a:xfrm>
          <a:prstGeom prst="rect">
            <a:avLst/>
          </a:prstGeom>
          <a:solidFill>
            <a:schemeClr val="bg1"/>
          </a:solidFill>
        </p:spPr>
        <p:txBody>
          <a:bodyPr wrap="square" rtlCol="0">
            <a:spAutoFit/>
          </a:bodyPr>
          <a:lstStyle/>
          <a:p>
            <a:r>
              <a:rPr lang="el-GR" dirty="0"/>
              <a:t>Θεραπεία</a:t>
            </a:r>
            <a:endParaRPr lang="nl-NL" dirty="0"/>
          </a:p>
          <a:p>
            <a:endParaRPr lang="nl-NL" dirty="0"/>
          </a:p>
          <a:p>
            <a:endParaRPr lang="nl-NL" dirty="0"/>
          </a:p>
          <a:p>
            <a:endParaRPr lang="nl-NL" dirty="0"/>
          </a:p>
          <a:p>
            <a:endParaRPr lang="nl-NL" dirty="0"/>
          </a:p>
          <a:p>
            <a:endParaRPr lang="nl-NL" dirty="0"/>
          </a:p>
          <a:p>
            <a:endParaRPr lang="nl-NL" dirty="0"/>
          </a:p>
          <a:p>
            <a:endParaRPr lang="nl-NL" dirty="0"/>
          </a:p>
          <a:p>
            <a:endParaRPr lang="nl-NL" dirty="0"/>
          </a:p>
        </p:txBody>
      </p:sp>
      <p:sp>
        <p:nvSpPr>
          <p:cNvPr id="10" name="Rechthoek 8">
            <a:extLst>
              <a:ext uri="{FF2B5EF4-FFF2-40B4-BE49-F238E27FC236}">
                <a16:creationId xmlns:a16="http://schemas.microsoft.com/office/drawing/2014/main" id="{C165A985-7CDA-0A02-EC9C-3AAA979B4934}"/>
              </a:ext>
            </a:extLst>
          </p:cNvPr>
          <p:cNvSpPr/>
          <p:nvPr/>
        </p:nvSpPr>
        <p:spPr>
          <a:xfrm>
            <a:off x="6413499" y="748780"/>
            <a:ext cx="1642703" cy="2568507"/>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Tekstvak 9">
            <a:extLst>
              <a:ext uri="{FF2B5EF4-FFF2-40B4-BE49-F238E27FC236}">
                <a16:creationId xmlns:a16="http://schemas.microsoft.com/office/drawing/2014/main" id="{A960CD49-9BAB-4E63-AD30-703AD637AFBC}"/>
              </a:ext>
            </a:extLst>
          </p:cNvPr>
          <p:cNvSpPr txBox="1"/>
          <p:nvPr/>
        </p:nvSpPr>
        <p:spPr>
          <a:xfrm>
            <a:off x="8297083" y="767830"/>
            <a:ext cx="1628002" cy="2585323"/>
          </a:xfrm>
          <a:prstGeom prst="rect">
            <a:avLst/>
          </a:prstGeom>
          <a:solidFill>
            <a:schemeClr val="bg1"/>
          </a:solidFill>
        </p:spPr>
        <p:txBody>
          <a:bodyPr wrap="square" rtlCol="0">
            <a:spAutoFit/>
          </a:bodyPr>
          <a:lstStyle/>
          <a:p>
            <a:r>
              <a:rPr lang="nl-NL" dirty="0" err="1"/>
              <a:t>Remedix</a:t>
            </a:r>
            <a:endParaRPr lang="nl-NL" dirty="0"/>
          </a:p>
          <a:p>
            <a:endParaRPr lang="nl-NL" dirty="0"/>
          </a:p>
          <a:p>
            <a:endParaRPr lang="nl-NL" dirty="0"/>
          </a:p>
          <a:p>
            <a:endParaRPr lang="nl-NL" dirty="0"/>
          </a:p>
          <a:p>
            <a:endParaRPr lang="nl-NL" dirty="0"/>
          </a:p>
          <a:p>
            <a:br>
              <a:rPr lang="nl-NL" dirty="0"/>
            </a:br>
            <a:endParaRPr lang="nl-NL" dirty="0"/>
          </a:p>
          <a:p>
            <a:endParaRPr lang="nl-NL" dirty="0"/>
          </a:p>
          <a:p>
            <a:endParaRPr lang="nl-NL" dirty="0"/>
          </a:p>
        </p:txBody>
      </p:sp>
      <p:sp>
        <p:nvSpPr>
          <p:cNvPr id="14" name="Rechthoek 9">
            <a:extLst>
              <a:ext uri="{FF2B5EF4-FFF2-40B4-BE49-F238E27FC236}">
                <a16:creationId xmlns:a16="http://schemas.microsoft.com/office/drawing/2014/main" id="{2B8311EE-C069-6C73-2337-31C214572C07}"/>
              </a:ext>
            </a:extLst>
          </p:cNvPr>
          <p:cNvSpPr/>
          <p:nvPr/>
        </p:nvSpPr>
        <p:spPr>
          <a:xfrm>
            <a:off x="8280834" y="715148"/>
            <a:ext cx="1642703" cy="2627364"/>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5" name="Tekstvak 10">
            <a:extLst>
              <a:ext uri="{FF2B5EF4-FFF2-40B4-BE49-F238E27FC236}">
                <a16:creationId xmlns:a16="http://schemas.microsoft.com/office/drawing/2014/main" id="{DEB43BD6-D369-8EAF-57E3-7657CABC89BE}"/>
              </a:ext>
            </a:extLst>
          </p:cNvPr>
          <p:cNvSpPr txBox="1"/>
          <p:nvPr/>
        </p:nvSpPr>
        <p:spPr>
          <a:xfrm>
            <a:off x="10158117" y="3816241"/>
            <a:ext cx="1628002" cy="2585323"/>
          </a:xfrm>
          <a:prstGeom prst="rect">
            <a:avLst/>
          </a:prstGeom>
          <a:solidFill>
            <a:schemeClr val="bg1"/>
          </a:solidFill>
        </p:spPr>
        <p:txBody>
          <a:bodyPr wrap="square" rtlCol="0">
            <a:spAutoFit/>
          </a:bodyPr>
          <a:lstStyle/>
          <a:p>
            <a:r>
              <a:rPr lang="nl-NL" dirty="0" err="1"/>
              <a:t>Therapure</a:t>
            </a:r>
            <a:endParaRPr lang="nl-NL" dirty="0"/>
          </a:p>
          <a:p>
            <a:endParaRPr lang="nl-NL" dirty="0"/>
          </a:p>
          <a:p>
            <a:endParaRPr lang="nl-NL" dirty="0"/>
          </a:p>
          <a:p>
            <a:endParaRPr lang="nl-NL" dirty="0"/>
          </a:p>
          <a:p>
            <a:endParaRPr lang="nl-NL" dirty="0"/>
          </a:p>
          <a:p>
            <a:br>
              <a:rPr lang="nl-NL" dirty="0"/>
            </a:br>
            <a:endParaRPr lang="nl-NL" dirty="0"/>
          </a:p>
          <a:p>
            <a:endParaRPr lang="nl-NL" dirty="0"/>
          </a:p>
          <a:p>
            <a:endParaRPr lang="nl-NL" dirty="0"/>
          </a:p>
        </p:txBody>
      </p:sp>
      <p:sp>
        <p:nvSpPr>
          <p:cNvPr id="16" name="Rechthoek 10">
            <a:extLst>
              <a:ext uri="{FF2B5EF4-FFF2-40B4-BE49-F238E27FC236}">
                <a16:creationId xmlns:a16="http://schemas.microsoft.com/office/drawing/2014/main" id="{5593BAF4-B396-7CF0-76BB-8058F6069661}"/>
              </a:ext>
            </a:extLst>
          </p:cNvPr>
          <p:cNvSpPr/>
          <p:nvPr/>
        </p:nvSpPr>
        <p:spPr>
          <a:xfrm>
            <a:off x="10160618" y="3807833"/>
            <a:ext cx="1642703" cy="2585323"/>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Tekstvak 1">
            <a:extLst>
              <a:ext uri="{FF2B5EF4-FFF2-40B4-BE49-F238E27FC236}">
                <a16:creationId xmlns:a16="http://schemas.microsoft.com/office/drawing/2014/main" id="{A9750307-BAB9-0D74-0413-64B3E7D8333A}"/>
              </a:ext>
            </a:extLst>
          </p:cNvPr>
          <p:cNvSpPr txBox="1"/>
          <p:nvPr/>
        </p:nvSpPr>
        <p:spPr>
          <a:xfrm>
            <a:off x="2640100" y="3847683"/>
            <a:ext cx="1628002" cy="2585323"/>
          </a:xfrm>
          <a:prstGeom prst="rect">
            <a:avLst/>
          </a:prstGeom>
          <a:solidFill>
            <a:schemeClr val="bg1"/>
          </a:solidFill>
        </p:spPr>
        <p:txBody>
          <a:bodyPr wrap="square" rtlCol="0">
            <a:spAutoFit/>
          </a:bodyPr>
          <a:lstStyle/>
          <a:p>
            <a:r>
              <a:rPr lang="nl-NL" dirty="0" err="1"/>
              <a:t>Synthacure</a:t>
            </a:r>
            <a:endParaRPr lang="nl-NL" dirty="0"/>
          </a:p>
          <a:p>
            <a:endParaRPr lang="nl-NL" dirty="0"/>
          </a:p>
          <a:p>
            <a:endParaRPr lang="nl-NL" dirty="0"/>
          </a:p>
          <a:p>
            <a:endParaRPr lang="nl-NL" dirty="0"/>
          </a:p>
          <a:p>
            <a:endParaRPr lang="nl-NL" dirty="0"/>
          </a:p>
          <a:p>
            <a:endParaRPr lang="nl-NL" dirty="0"/>
          </a:p>
          <a:p>
            <a:endParaRPr lang="nl-NL" dirty="0"/>
          </a:p>
          <a:p>
            <a:endParaRPr lang="nl-NL" dirty="0"/>
          </a:p>
          <a:p>
            <a:endParaRPr lang="nl-NL" dirty="0"/>
          </a:p>
        </p:txBody>
      </p:sp>
      <p:sp>
        <p:nvSpPr>
          <p:cNvPr id="18" name="Rechthoek 1">
            <a:extLst>
              <a:ext uri="{FF2B5EF4-FFF2-40B4-BE49-F238E27FC236}">
                <a16:creationId xmlns:a16="http://schemas.microsoft.com/office/drawing/2014/main" id="{26542C07-0EDB-A194-FE06-847D61D47D13}"/>
              </a:ext>
            </a:extLst>
          </p:cNvPr>
          <p:cNvSpPr/>
          <p:nvPr/>
        </p:nvSpPr>
        <p:spPr>
          <a:xfrm>
            <a:off x="2642601" y="3839275"/>
            <a:ext cx="1642703" cy="2585323"/>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9" name="Tekstvak 2">
            <a:extLst>
              <a:ext uri="{FF2B5EF4-FFF2-40B4-BE49-F238E27FC236}">
                <a16:creationId xmlns:a16="http://schemas.microsoft.com/office/drawing/2014/main" id="{1A605E7B-0AAE-B66E-E973-B5B5ECF0C39A}"/>
              </a:ext>
            </a:extLst>
          </p:cNvPr>
          <p:cNvSpPr txBox="1"/>
          <p:nvPr/>
        </p:nvSpPr>
        <p:spPr>
          <a:xfrm>
            <a:off x="4530411" y="3834963"/>
            <a:ext cx="1628002" cy="2585323"/>
          </a:xfrm>
          <a:prstGeom prst="rect">
            <a:avLst/>
          </a:prstGeom>
          <a:solidFill>
            <a:schemeClr val="bg1"/>
          </a:solidFill>
        </p:spPr>
        <p:txBody>
          <a:bodyPr wrap="square" rtlCol="0">
            <a:spAutoFit/>
          </a:bodyPr>
          <a:lstStyle/>
          <a:p>
            <a:r>
              <a:rPr lang="el-GR" dirty="0"/>
              <a:t>Ιατρική</a:t>
            </a:r>
            <a:endParaRPr lang="nl-NL" dirty="0"/>
          </a:p>
          <a:p>
            <a:endParaRPr lang="nl-NL" dirty="0"/>
          </a:p>
          <a:p>
            <a:endParaRPr lang="nl-NL" dirty="0"/>
          </a:p>
          <a:p>
            <a:endParaRPr lang="nl-NL" dirty="0"/>
          </a:p>
          <a:p>
            <a:endParaRPr lang="nl-NL" dirty="0"/>
          </a:p>
          <a:p>
            <a:br>
              <a:rPr lang="nl-NL" dirty="0"/>
            </a:br>
            <a:endParaRPr lang="nl-NL" dirty="0"/>
          </a:p>
          <a:p>
            <a:endParaRPr lang="nl-NL" dirty="0"/>
          </a:p>
          <a:p>
            <a:endParaRPr lang="nl-NL" dirty="0"/>
          </a:p>
        </p:txBody>
      </p:sp>
      <p:sp>
        <p:nvSpPr>
          <p:cNvPr id="20" name="Rechthoek 2">
            <a:extLst>
              <a:ext uri="{FF2B5EF4-FFF2-40B4-BE49-F238E27FC236}">
                <a16:creationId xmlns:a16="http://schemas.microsoft.com/office/drawing/2014/main" id="{D170DA23-D08F-DA5E-31E7-D5E3ACAE55E3}"/>
              </a:ext>
            </a:extLst>
          </p:cNvPr>
          <p:cNvSpPr/>
          <p:nvPr/>
        </p:nvSpPr>
        <p:spPr>
          <a:xfrm>
            <a:off x="4532912" y="3826555"/>
            <a:ext cx="1642703" cy="2585323"/>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1" name="Tekstvak 3">
            <a:extLst>
              <a:ext uri="{FF2B5EF4-FFF2-40B4-BE49-F238E27FC236}">
                <a16:creationId xmlns:a16="http://schemas.microsoft.com/office/drawing/2014/main" id="{FEDBE782-4F90-0C9A-567D-C9C6684BF942}"/>
              </a:ext>
            </a:extLst>
          </p:cNvPr>
          <p:cNvSpPr txBox="1"/>
          <p:nvPr/>
        </p:nvSpPr>
        <p:spPr>
          <a:xfrm>
            <a:off x="6429748" y="3833057"/>
            <a:ext cx="1628002" cy="2585323"/>
          </a:xfrm>
          <a:prstGeom prst="rect">
            <a:avLst/>
          </a:prstGeom>
          <a:solidFill>
            <a:schemeClr val="bg1"/>
          </a:solidFill>
        </p:spPr>
        <p:txBody>
          <a:bodyPr wrap="square" rtlCol="0">
            <a:spAutoFit/>
          </a:bodyPr>
          <a:lstStyle/>
          <a:p>
            <a:r>
              <a:rPr lang="nl-NL" dirty="0" err="1"/>
              <a:t>Healixir</a:t>
            </a:r>
            <a:endParaRPr lang="nl-NL" dirty="0"/>
          </a:p>
          <a:p>
            <a:endParaRPr lang="nl-NL" dirty="0"/>
          </a:p>
          <a:p>
            <a:endParaRPr lang="nl-NL" dirty="0"/>
          </a:p>
          <a:p>
            <a:endParaRPr lang="nl-NL" dirty="0"/>
          </a:p>
          <a:p>
            <a:endParaRPr lang="nl-NL" dirty="0"/>
          </a:p>
          <a:p>
            <a:br>
              <a:rPr lang="nl-NL" dirty="0"/>
            </a:br>
            <a:endParaRPr lang="nl-NL" dirty="0"/>
          </a:p>
          <a:p>
            <a:endParaRPr lang="nl-NL" dirty="0"/>
          </a:p>
          <a:p>
            <a:endParaRPr lang="nl-NL" dirty="0"/>
          </a:p>
        </p:txBody>
      </p:sp>
      <p:sp>
        <p:nvSpPr>
          <p:cNvPr id="22" name="Rechthoek 3">
            <a:extLst>
              <a:ext uri="{FF2B5EF4-FFF2-40B4-BE49-F238E27FC236}">
                <a16:creationId xmlns:a16="http://schemas.microsoft.com/office/drawing/2014/main" id="{471BFB7B-4D6D-4996-3ED8-54193B186F6C}"/>
              </a:ext>
            </a:extLst>
          </p:cNvPr>
          <p:cNvSpPr/>
          <p:nvPr/>
        </p:nvSpPr>
        <p:spPr>
          <a:xfrm>
            <a:off x="6432249" y="3824649"/>
            <a:ext cx="1642703" cy="2576249"/>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 name="Ovaal 2">
            <a:extLst>
              <a:ext uri="{FF2B5EF4-FFF2-40B4-BE49-F238E27FC236}">
                <a16:creationId xmlns:a16="http://schemas.microsoft.com/office/drawing/2014/main" id="{18F7A272-B15B-2500-0C5D-BF6C694FE1C4}"/>
              </a:ext>
            </a:extLst>
          </p:cNvPr>
          <p:cNvSpPr/>
          <p:nvPr/>
        </p:nvSpPr>
        <p:spPr>
          <a:xfrm>
            <a:off x="2716260" y="2524108"/>
            <a:ext cx="902727" cy="463274"/>
          </a:xfrm>
          <a:prstGeom prst="ellipse">
            <a:avLst/>
          </a:prstGeom>
          <a:noFill/>
          <a:ln w="19050"/>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a:t>300mg</a:t>
            </a:r>
          </a:p>
        </p:txBody>
      </p:sp>
      <p:sp>
        <p:nvSpPr>
          <p:cNvPr id="23" name="Tekstvak 4">
            <a:extLst>
              <a:ext uri="{FF2B5EF4-FFF2-40B4-BE49-F238E27FC236}">
                <a16:creationId xmlns:a16="http://schemas.microsoft.com/office/drawing/2014/main" id="{CC1C8F51-12AE-E866-37C1-513BC52DBD98}"/>
              </a:ext>
            </a:extLst>
          </p:cNvPr>
          <p:cNvSpPr txBox="1"/>
          <p:nvPr/>
        </p:nvSpPr>
        <p:spPr>
          <a:xfrm>
            <a:off x="8325208" y="3825355"/>
            <a:ext cx="1628002" cy="2585323"/>
          </a:xfrm>
          <a:prstGeom prst="rect">
            <a:avLst/>
          </a:prstGeom>
          <a:solidFill>
            <a:schemeClr val="bg1"/>
          </a:solidFill>
        </p:spPr>
        <p:txBody>
          <a:bodyPr wrap="square" rtlCol="0">
            <a:spAutoFit/>
          </a:bodyPr>
          <a:lstStyle/>
          <a:p>
            <a:r>
              <a:rPr lang="nl-NL" dirty="0" err="1"/>
              <a:t>Miracure</a:t>
            </a:r>
            <a:endParaRPr lang="nl-NL" dirty="0"/>
          </a:p>
          <a:p>
            <a:endParaRPr lang="nl-NL" dirty="0"/>
          </a:p>
          <a:p>
            <a:endParaRPr lang="nl-NL" dirty="0"/>
          </a:p>
          <a:p>
            <a:endParaRPr lang="nl-NL" dirty="0"/>
          </a:p>
          <a:p>
            <a:endParaRPr lang="nl-NL" dirty="0"/>
          </a:p>
          <a:p>
            <a:endParaRPr lang="nl-NL" dirty="0"/>
          </a:p>
          <a:p>
            <a:endParaRPr lang="nl-NL" dirty="0"/>
          </a:p>
          <a:p>
            <a:br>
              <a:rPr lang="nl-NL" dirty="0"/>
            </a:br>
            <a:endParaRPr lang="nl-NL" dirty="0"/>
          </a:p>
        </p:txBody>
      </p:sp>
      <p:sp>
        <p:nvSpPr>
          <p:cNvPr id="24" name="Rechthoek 4">
            <a:extLst>
              <a:ext uri="{FF2B5EF4-FFF2-40B4-BE49-F238E27FC236}">
                <a16:creationId xmlns:a16="http://schemas.microsoft.com/office/drawing/2014/main" id="{12F36154-81CC-D63E-BE61-83EC2CA9AAED}"/>
              </a:ext>
            </a:extLst>
          </p:cNvPr>
          <p:cNvSpPr/>
          <p:nvPr/>
        </p:nvSpPr>
        <p:spPr>
          <a:xfrm>
            <a:off x="8327709" y="3816947"/>
            <a:ext cx="1642703" cy="2601433"/>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Ovaal 3">
            <a:extLst>
              <a:ext uri="{FF2B5EF4-FFF2-40B4-BE49-F238E27FC236}">
                <a16:creationId xmlns:a16="http://schemas.microsoft.com/office/drawing/2014/main" id="{076A1555-BBD9-8590-6225-02A3EFE1B611}"/>
              </a:ext>
            </a:extLst>
          </p:cNvPr>
          <p:cNvSpPr/>
          <p:nvPr/>
        </p:nvSpPr>
        <p:spPr>
          <a:xfrm>
            <a:off x="4600204" y="2531780"/>
            <a:ext cx="902727" cy="463274"/>
          </a:xfrm>
          <a:prstGeom prst="ellipse">
            <a:avLst/>
          </a:prstGeom>
          <a:noFill/>
          <a:ln w="19050"/>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a:t>30mg/ml</a:t>
            </a:r>
          </a:p>
        </p:txBody>
      </p:sp>
      <p:sp>
        <p:nvSpPr>
          <p:cNvPr id="11" name="Ovaal 10">
            <a:extLst>
              <a:ext uri="{FF2B5EF4-FFF2-40B4-BE49-F238E27FC236}">
                <a16:creationId xmlns:a16="http://schemas.microsoft.com/office/drawing/2014/main" id="{3B67949C-C3A8-FD8F-73F0-4F45BDC6C56A}"/>
              </a:ext>
            </a:extLst>
          </p:cNvPr>
          <p:cNvSpPr/>
          <p:nvPr/>
        </p:nvSpPr>
        <p:spPr>
          <a:xfrm>
            <a:off x="10201764" y="2507006"/>
            <a:ext cx="902727" cy="463274"/>
          </a:xfrm>
          <a:prstGeom prst="ellipse">
            <a:avLst/>
          </a:prstGeom>
          <a:noFill/>
          <a:ln w="19050"/>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a:t>300mg</a:t>
            </a:r>
          </a:p>
        </p:txBody>
      </p:sp>
      <p:sp>
        <p:nvSpPr>
          <p:cNvPr id="12" name="Ovaal 11">
            <a:extLst>
              <a:ext uri="{FF2B5EF4-FFF2-40B4-BE49-F238E27FC236}">
                <a16:creationId xmlns:a16="http://schemas.microsoft.com/office/drawing/2014/main" id="{8136C05F-8066-A8A0-4C48-3F49423142F8}"/>
              </a:ext>
            </a:extLst>
          </p:cNvPr>
          <p:cNvSpPr/>
          <p:nvPr/>
        </p:nvSpPr>
        <p:spPr>
          <a:xfrm>
            <a:off x="8390053" y="5547179"/>
            <a:ext cx="902727" cy="463274"/>
          </a:xfrm>
          <a:prstGeom prst="ellipse">
            <a:avLst/>
          </a:prstGeom>
          <a:noFill/>
          <a:ln w="19050"/>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a:t>500mg</a:t>
            </a:r>
          </a:p>
        </p:txBody>
      </p:sp>
      <p:sp>
        <p:nvSpPr>
          <p:cNvPr id="27" name="Ovaal 26">
            <a:extLst>
              <a:ext uri="{FF2B5EF4-FFF2-40B4-BE49-F238E27FC236}">
                <a16:creationId xmlns:a16="http://schemas.microsoft.com/office/drawing/2014/main" id="{8E9B1C01-4558-9FA4-AF69-7C70A5757CB2}"/>
              </a:ext>
            </a:extLst>
          </p:cNvPr>
          <p:cNvSpPr/>
          <p:nvPr/>
        </p:nvSpPr>
        <p:spPr>
          <a:xfrm>
            <a:off x="2722898" y="5520207"/>
            <a:ext cx="902727" cy="463274"/>
          </a:xfrm>
          <a:prstGeom prst="ellipse">
            <a:avLst/>
          </a:prstGeom>
          <a:noFill/>
          <a:ln w="19050"/>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a:t>50mg/ml</a:t>
            </a:r>
          </a:p>
        </p:txBody>
      </p:sp>
      <p:sp>
        <p:nvSpPr>
          <p:cNvPr id="29" name="Ovaal 28">
            <a:extLst>
              <a:ext uri="{FF2B5EF4-FFF2-40B4-BE49-F238E27FC236}">
                <a16:creationId xmlns:a16="http://schemas.microsoft.com/office/drawing/2014/main" id="{F7906A25-D1AD-DAB9-EDBE-5974D6C6CA1E}"/>
              </a:ext>
            </a:extLst>
          </p:cNvPr>
          <p:cNvSpPr/>
          <p:nvPr/>
        </p:nvSpPr>
        <p:spPr>
          <a:xfrm>
            <a:off x="6519209" y="5490681"/>
            <a:ext cx="902727" cy="463274"/>
          </a:xfrm>
          <a:prstGeom prst="ellipse">
            <a:avLst/>
          </a:prstGeom>
          <a:noFill/>
          <a:ln w="19050"/>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a:t>250mg</a:t>
            </a:r>
          </a:p>
        </p:txBody>
      </p:sp>
      <p:sp>
        <p:nvSpPr>
          <p:cNvPr id="30" name="Ovaal 29">
            <a:extLst>
              <a:ext uri="{FF2B5EF4-FFF2-40B4-BE49-F238E27FC236}">
                <a16:creationId xmlns:a16="http://schemas.microsoft.com/office/drawing/2014/main" id="{67939798-ADD8-714D-D96F-92CC8F3B26EF}"/>
              </a:ext>
            </a:extLst>
          </p:cNvPr>
          <p:cNvSpPr/>
          <p:nvPr/>
        </p:nvSpPr>
        <p:spPr>
          <a:xfrm>
            <a:off x="4611205" y="5526840"/>
            <a:ext cx="902727" cy="463274"/>
          </a:xfrm>
          <a:prstGeom prst="ellipse">
            <a:avLst/>
          </a:prstGeom>
          <a:noFill/>
          <a:ln w="19050"/>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a:t>500mg</a:t>
            </a:r>
          </a:p>
        </p:txBody>
      </p:sp>
      <p:sp>
        <p:nvSpPr>
          <p:cNvPr id="31" name="Ovaal 30">
            <a:extLst>
              <a:ext uri="{FF2B5EF4-FFF2-40B4-BE49-F238E27FC236}">
                <a16:creationId xmlns:a16="http://schemas.microsoft.com/office/drawing/2014/main" id="{3E88DD14-2F1F-D908-0454-9B0667FC828D}"/>
              </a:ext>
            </a:extLst>
          </p:cNvPr>
          <p:cNvSpPr/>
          <p:nvPr/>
        </p:nvSpPr>
        <p:spPr>
          <a:xfrm>
            <a:off x="10224804" y="5550239"/>
            <a:ext cx="902727" cy="463274"/>
          </a:xfrm>
          <a:prstGeom prst="ellipse">
            <a:avLst/>
          </a:prstGeom>
          <a:noFill/>
          <a:ln w="19050"/>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a:t>400mg</a:t>
            </a:r>
          </a:p>
        </p:txBody>
      </p:sp>
      <p:pic>
        <p:nvPicPr>
          <p:cNvPr id="51" name="Afbeelding 50">
            <a:extLst>
              <a:ext uri="{FF2B5EF4-FFF2-40B4-BE49-F238E27FC236}">
                <a16:creationId xmlns:a16="http://schemas.microsoft.com/office/drawing/2014/main" id="{43823436-93FE-26B3-B30E-4F748B12A14F}"/>
              </a:ext>
            </a:extLst>
          </p:cNvPr>
          <p:cNvPicPr>
            <a:picLocks noChangeAspect="1"/>
          </p:cNvPicPr>
          <p:nvPr/>
        </p:nvPicPr>
        <p:blipFill rotWithShape="1">
          <a:blip r:embed="rId2"/>
          <a:srcRect r="5884"/>
          <a:stretch/>
        </p:blipFill>
        <p:spPr>
          <a:xfrm>
            <a:off x="3656982" y="2453776"/>
            <a:ext cx="577418" cy="574055"/>
          </a:xfrm>
          <a:prstGeom prst="rect">
            <a:avLst/>
          </a:prstGeom>
        </p:spPr>
      </p:pic>
      <p:pic>
        <p:nvPicPr>
          <p:cNvPr id="52" name="Afbeelding 51">
            <a:extLst>
              <a:ext uri="{FF2B5EF4-FFF2-40B4-BE49-F238E27FC236}">
                <a16:creationId xmlns:a16="http://schemas.microsoft.com/office/drawing/2014/main" id="{94930794-7CDD-B1BB-CB68-DF5025CB461F}"/>
              </a:ext>
            </a:extLst>
          </p:cNvPr>
          <p:cNvPicPr>
            <a:picLocks noChangeAspect="1"/>
          </p:cNvPicPr>
          <p:nvPr/>
        </p:nvPicPr>
        <p:blipFill rotWithShape="1">
          <a:blip r:embed="rId3"/>
          <a:srcRect t="4770" b="5407"/>
          <a:stretch/>
        </p:blipFill>
        <p:spPr>
          <a:xfrm>
            <a:off x="3711915" y="1421788"/>
            <a:ext cx="415233" cy="712416"/>
          </a:xfrm>
          <a:prstGeom prst="rect">
            <a:avLst/>
          </a:prstGeom>
        </p:spPr>
      </p:pic>
      <p:sp>
        <p:nvSpPr>
          <p:cNvPr id="32" name="Ovaal 31">
            <a:extLst>
              <a:ext uri="{FF2B5EF4-FFF2-40B4-BE49-F238E27FC236}">
                <a16:creationId xmlns:a16="http://schemas.microsoft.com/office/drawing/2014/main" id="{EC7D3611-B293-A2AA-0494-2F19C35D2C50}"/>
              </a:ext>
            </a:extLst>
          </p:cNvPr>
          <p:cNvSpPr/>
          <p:nvPr/>
        </p:nvSpPr>
        <p:spPr>
          <a:xfrm>
            <a:off x="8378132" y="2560457"/>
            <a:ext cx="902727" cy="463274"/>
          </a:xfrm>
          <a:prstGeom prst="ellipse">
            <a:avLst/>
          </a:prstGeom>
          <a:noFill/>
          <a:ln w="19050"/>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a:t>300mg</a:t>
            </a:r>
          </a:p>
        </p:txBody>
      </p:sp>
      <p:sp>
        <p:nvSpPr>
          <p:cNvPr id="33" name="Ovaal 32">
            <a:extLst>
              <a:ext uri="{FF2B5EF4-FFF2-40B4-BE49-F238E27FC236}">
                <a16:creationId xmlns:a16="http://schemas.microsoft.com/office/drawing/2014/main" id="{C81D1F38-E8C9-0A9D-649F-08F34345CC93}"/>
              </a:ext>
            </a:extLst>
          </p:cNvPr>
          <p:cNvSpPr/>
          <p:nvPr/>
        </p:nvSpPr>
        <p:spPr>
          <a:xfrm>
            <a:off x="6482643" y="2509311"/>
            <a:ext cx="902727" cy="463274"/>
          </a:xfrm>
          <a:prstGeom prst="ellipse">
            <a:avLst/>
          </a:prstGeom>
          <a:noFill/>
          <a:ln w="19050"/>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a:t>80mg/ml</a:t>
            </a:r>
          </a:p>
        </p:txBody>
      </p:sp>
      <p:pic>
        <p:nvPicPr>
          <p:cNvPr id="53" name="Afbeelding 52">
            <a:extLst>
              <a:ext uri="{FF2B5EF4-FFF2-40B4-BE49-F238E27FC236}">
                <a16:creationId xmlns:a16="http://schemas.microsoft.com/office/drawing/2014/main" id="{DA1C26AE-2B0C-FFE2-0E00-898E44E09D4C}"/>
              </a:ext>
            </a:extLst>
          </p:cNvPr>
          <p:cNvPicPr>
            <a:picLocks noChangeAspect="1"/>
          </p:cNvPicPr>
          <p:nvPr/>
        </p:nvPicPr>
        <p:blipFill>
          <a:blip r:embed="rId4"/>
          <a:stretch>
            <a:fillRect/>
          </a:stretch>
        </p:blipFill>
        <p:spPr>
          <a:xfrm>
            <a:off x="5604989" y="1421788"/>
            <a:ext cx="347025" cy="712416"/>
          </a:xfrm>
          <a:prstGeom prst="rect">
            <a:avLst/>
          </a:prstGeom>
        </p:spPr>
      </p:pic>
      <p:pic>
        <p:nvPicPr>
          <p:cNvPr id="54" name="Afbeelding 53">
            <a:extLst>
              <a:ext uri="{FF2B5EF4-FFF2-40B4-BE49-F238E27FC236}">
                <a16:creationId xmlns:a16="http://schemas.microsoft.com/office/drawing/2014/main" id="{B6BA2091-A9C7-478D-3B95-8641B7832918}"/>
              </a:ext>
            </a:extLst>
          </p:cNvPr>
          <p:cNvPicPr>
            <a:picLocks noChangeAspect="1"/>
          </p:cNvPicPr>
          <p:nvPr/>
        </p:nvPicPr>
        <p:blipFill rotWithShape="1">
          <a:blip r:embed="rId5"/>
          <a:srcRect l="7065" r="20238"/>
          <a:stretch/>
        </p:blipFill>
        <p:spPr>
          <a:xfrm>
            <a:off x="5550118" y="2456594"/>
            <a:ext cx="559369" cy="602369"/>
          </a:xfrm>
          <a:prstGeom prst="rect">
            <a:avLst/>
          </a:prstGeom>
        </p:spPr>
      </p:pic>
      <p:pic>
        <p:nvPicPr>
          <p:cNvPr id="60" name="Afbeelding 59">
            <a:extLst>
              <a:ext uri="{FF2B5EF4-FFF2-40B4-BE49-F238E27FC236}">
                <a16:creationId xmlns:a16="http://schemas.microsoft.com/office/drawing/2014/main" id="{6F4079BD-3CCE-4C53-0E92-B5D178F0D5E7}"/>
              </a:ext>
            </a:extLst>
          </p:cNvPr>
          <p:cNvPicPr>
            <a:picLocks noChangeAspect="1"/>
          </p:cNvPicPr>
          <p:nvPr/>
        </p:nvPicPr>
        <p:blipFill>
          <a:blip r:embed="rId4"/>
          <a:stretch>
            <a:fillRect/>
          </a:stretch>
        </p:blipFill>
        <p:spPr>
          <a:xfrm>
            <a:off x="7480740" y="1408389"/>
            <a:ext cx="347025" cy="712416"/>
          </a:xfrm>
          <a:prstGeom prst="rect">
            <a:avLst/>
          </a:prstGeom>
        </p:spPr>
      </p:pic>
      <p:pic>
        <p:nvPicPr>
          <p:cNvPr id="61" name="Afbeelding 60">
            <a:extLst>
              <a:ext uri="{FF2B5EF4-FFF2-40B4-BE49-F238E27FC236}">
                <a16:creationId xmlns:a16="http://schemas.microsoft.com/office/drawing/2014/main" id="{6B5BB3AB-4BD8-0236-FDDB-A52B79FF1D95}"/>
              </a:ext>
            </a:extLst>
          </p:cNvPr>
          <p:cNvPicPr>
            <a:picLocks noChangeAspect="1"/>
          </p:cNvPicPr>
          <p:nvPr/>
        </p:nvPicPr>
        <p:blipFill rotWithShape="1">
          <a:blip r:embed="rId5"/>
          <a:srcRect l="7065" r="20238"/>
          <a:stretch/>
        </p:blipFill>
        <p:spPr>
          <a:xfrm>
            <a:off x="7418889" y="2449742"/>
            <a:ext cx="559369" cy="602369"/>
          </a:xfrm>
          <a:prstGeom prst="rect">
            <a:avLst/>
          </a:prstGeom>
        </p:spPr>
      </p:pic>
      <p:pic>
        <p:nvPicPr>
          <p:cNvPr id="62" name="Afbeelding 61">
            <a:extLst>
              <a:ext uri="{FF2B5EF4-FFF2-40B4-BE49-F238E27FC236}">
                <a16:creationId xmlns:a16="http://schemas.microsoft.com/office/drawing/2014/main" id="{B636159B-AFE8-9D78-4D11-A4A016552A90}"/>
              </a:ext>
            </a:extLst>
          </p:cNvPr>
          <p:cNvPicPr>
            <a:picLocks noChangeAspect="1"/>
          </p:cNvPicPr>
          <p:nvPr/>
        </p:nvPicPr>
        <p:blipFill>
          <a:blip r:embed="rId6"/>
          <a:stretch>
            <a:fillRect/>
          </a:stretch>
        </p:blipFill>
        <p:spPr>
          <a:xfrm>
            <a:off x="9288458" y="1512754"/>
            <a:ext cx="535918" cy="564975"/>
          </a:xfrm>
          <a:prstGeom prst="rect">
            <a:avLst/>
          </a:prstGeom>
        </p:spPr>
      </p:pic>
      <p:pic>
        <p:nvPicPr>
          <p:cNvPr id="63" name="Afbeelding 62">
            <a:extLst>
              <a:ext uri="{FF2B5EF4-FFF2-40B4-BE49-F238E27FC236}">
                <a16:creationId xmlns:a16="http://schemas.microsoft.com/office/drawing/2014/main" id="{ADF5411A-7F07-7C4C-C002-956D50F01962}"/>
              </a:ext>
            </a:extLst>
          </p:cNvPr>
          <p:cNvPicPr>
            <a:picLocks noChangeAspect="1"/>
          </p:cNvPicPr>
          <p:nvPr/>
        </p:nvPicPr>
        <p:blipFill rotWithShape="1">
          <a:blip r:embed="rId7"/>
          <a:srcRect/>
          <a:stretch/>
        </p:blipFill>
        <p:spPr>
          <a:xfrm>
            <a:off x="9370495" y="2532754"/>
            <a:ext cx="514762" cy="537927"/>
          </a:xfrm>
          <a:prstGeom prst="rect">
            <a:avLst/>
          </a:prstGeom>
        </p:spPr>
      </p:pic>
      <p:pic>
        <p:nvPicPr>
          <p:cNvPr id="68" name="Afbeelding 67">
            <a:extLst>
              <a:ext uri="{FF2B5EF4-FFF2-40B4-BE49-F238E27FC236}">
                <a16:creationId xmlns:a16="http://schemas.microsoft.com/office/drawing/2014/main" id="{A3175DB5-024C-FEBB-568C-76F106ED2556}"/>
              </a:ext>
            </a:extLst>
          </p:cNvPr>
          <p:cNvPicPr>
            <a:picLocks noChangeAspect="1"/>
          </p:cNvPicPr>
          <p:nvPr/>
        </p:nvPicPr>
        <p:blipFill>
          <a:blip r:embed="rId6"/>
          <a:stretch>
            <a:fillRect/>
          </a:stretch>
        </p:blipFill>
        <p:spPr>
          <a:xfrm>
            <a:off x="11127191" y="1511705"/>
            <a:ext cx="535918" cy="564975"/>
          </a:xfrm>
          <a:prstGeom prst="rect">
            <a:avLst/>
          </a:prstGeom>
        </p:spPr>
      </p:pic>
      <p:pic>
        <p:nvPicPr>
          <p:cNvPr id="69" name="Afbeelding 68">
            <a:extLst>
              <a:ext uri="{FF2B5EF4-FFF2-40B4-BE49-F238E27FC236}">
                <a16:creationId xmlns:a16="http://schemas.microsoft.com/office/drawing/2014/main" id="{017B3A52-9A13-49E0-FF72-A51D0701A341}"/>
              </a:ext>
            </a:extLst>
          </p:cNvPr>
          <p:cNvPicPr>
            <a:picLocks noChangeAspect="1"/>
          </p:cNvPicPr>
          <p:nvPr/>
        </p:nvPicPr>
        <p:blipFill rotWithShape="1">
          <a:blip r:embed="rId7"/>
          <a:srcRect/>
          <a:stretch/>
        </p:blipFill>
        <p:spPr>
          <a:xfrm>
            <a:off x="11204895" y="2502461"/>
            <a:ext cx="514762" cy="537927"/>
          </a:xfrm>
          <a:prstGeom prst="rect">
            <a:avLst/>
          </a:prstGeom>
        </p:spPr>
      </p:pic>
      <p:pic>
        <p:nvPicPr>
          <p:cNvPr id="70" name="Afbeelding 69">
            <a:extLst>
              <a:ext uri="{FF2B5EF4-FFF2-40B4-BE49-F238E27FC236}">
                <a16:creationId xmlns:a16="http://schemas.microsoft.com/office/drawing/2014/main" id="{F8476249-E76D-3394-14D9-3059717EB146}"/>
              </a:ext>
            </a:extLst>
          </p:cNvPr>
          <p:cNvPicPr>
            <a:picLocks noChangeAspect="1"/>
          </p:cNvPicPr>
          <p:nvPr/>
        </p:nvPicPr>
        <p:blipFill>
          <a:blip r:embed="rId6"/>
          <a:stretch>
            <a:fillRect/>
          </a:stretch>
        </p:blipFill>
        <p:spPr>
          <a:xfrm>
            <a:off x="5543297" y="4492040"/>
            <a:ext cx="535918" cy="564975"/>
          </a:xfrm>
          <a:prstGeom prst="rect">
            <a:avLst/>
          </a:prstGeom>
        </p:spPr>
      </p:pic>
      <p:pic>
        <p:nvPicPr>
          <p:cNvPr id="71" name="Afbeelding 70">
            <a:extLst>
              <a:ext uri="{FF2B5EF4-FFF2-40B4-BE49-F238E27FC236}">
                <a16:creationId xmlns:a16="http://schemas.microsoft.com/office/drawing/2014/main" id="{868AAB16-6CDD-30F4-BD97-9DE3AA31A798}"/>
              </a:ext>
            </a:extLst>
          </p:cNvPr>
          <p:cNvPicPr>
            <a:picLocks noChangeAspect="1"/>
          </p:cNvPicPr>
          <p:nvPr/>
        </p:nvPicPr>
        <p:blipFill rotWithShape="1">
          <a:blip r:embed="rId7"/>
          <a:srcRect/>
          <a:stretch/>
        </p:blipFill>
        <p:spPr>
          <a:xfrm>
            <a:off x="5582217" y="5509293"/>
            <a:ext cx="514762" cy="537927"/>
          </a:xfrm>
          <a:prstGeom prst="rect">
            <a:avLst/>
          </a:prstGeom>
        </p:spPr>
      </p:pic>
      <p:pic>
        <p:nvPicPr>
          <p:cNvPr id="73" name="Afbeelding 72">
            <a:extLst>
              <a:ext uri="{FF2B5EF4-FFF2-40B4-BE49-F238E27FC236}">
                <a16:creationId xmlns:a16="http://schemas.microsoft.com/office/drawing/2014/main" id="{2FA46E45-36FC-43EA-994D-63F5F2511A39}"/>
              </a:ext>
            </a:extLst>
          </p:cNvPr>
          <p:cNvPicPr>
            <a:picLocks noChangeAspect="1"/>
          </p:cNvPicPr>
          <p:nvPr/>
        </p:nvPicPr>
        <p:blipFill>
          <a:blip r:embed="rId8"/>
          <a:stretch>
            <a:fillRect/>
          </a:stretch>
        </p:blipFill>
        <p:spPr>
          <a:xfrm>
            <a:off x="7402669" y="4458510"/>
            <a:ext cx="604445" cy="636909"/>
          </a:xfrm>
          <a:prstGeom prst="rect">
            <a:avLst/>
          </a:prstGeom>
        </p:spPr>
      </p:pic>
      <p:pic>
        <p:nvPicPr>
          <p:cNvPr id="74" name="Afbeelding 73">
            <a:extLst>
              <a:ext uri="{FF2B5EF4-FFF2-40B4-BE49-F238E27FC236}">
                <a16:creationId xmlns:a16="http://schemas.microsoft.com/office/drawing/2014/main" id="{DCC30EB8-0665-A8D9-82A8-246C369608C3}"/>
              </a:ext>
            </a:extLst>
          </p:cNvPr>
          <p:cNvPicPr>
            <a:picLocks noChangeAspect="1"/>
          </p:cNvPicPr>
          <p:nvPr/>
        </p:nvPicPr>
        <p:blipFill rotWithShape="1">
          <a:blip r:embed="rId7"/>
          <a:srcRect/>
          <a:stretch/>
        </p:blipFill>
        <p:spPr>
          <a:xfrm>
            <a:off x="7475391" y="5435481"/>
            <a:ext cx="514762" cy="537927"/>
          </a:xfrm>
          <a:prstGeom prst="rect">
            <a:avLst/>
          </a:prstGeom>
        </p:spPr>
      </p:pic>
      <p:pic>
        <p:nvPicPr>
          <p:cNvPr id="81" name="Afbeelding 80">
            <a:extLst>
              <a:ext uri="{FF2B5EF4-FFF2-40B4-BE49-F238E27FC236}">
                <a16:creationId xmlns:a16="http://schemas.microsoft.com/office/drawing/2014/main" id="{96A7C618-6C3C-ECB3-6D11-8CECB8753318}"/>
              </a:ext>
            </a:extLst>
          </p:cNvPr>
          <p:cNvPicPr>
            <a:picLocks noChangeAspect="1"/>
          </p:cNvPicPr>
          <p:nvPr/>
        </p:nvPicPr>
        <p:blipFill rotWithShape="1">
          <a:blip r:embed="rId2"/>
          <a:srcRect r="5884"/>
          <a:stretch/>
        </p:blipFill>
        <p:spPr>
          <a:xfrm>
            <a:off x="9334286" y="5493502"/>
            <a:ext cx="577418" cy="574055"/>
          </a:xfrm>
          <a:prstGeom prst="rect">
            <a:avLst/>
          </a:prstGeom>
        </p:spPr>
      </p:pic>
      <p:pic>
        <p:nvPicPr>
          <p:cNvPr id="82" name="Afbeelding 81">
            <a:extLst>
              <a:ext uri="{FF2B5EF4-FFF2-40B4-BE49-F238E27FC236}">
                <a16:creationId xmlns:a16="http://schemas.microsoft.com/office/drawing/2014/main" id="{4BB7B763-2B8D-542E-0F5E-FC6D6A65C4EA}"/>
              </a:ext>
            </a:extLst>
          </p:cNvPr>
          <p:cNvPicPr>
            <a:picLocks noChangeAspect="1"/>
          </p:cNvPicPr>
          <p:nvPr/>
        </p:nvPicPr>
        <p:blipFill rotWithShape="1">
          <a:blip r:embed="rId3"/>
          <a:srcRect t="4770" b="5407"/>
          <a:stretch/>
        </p:blipFill>
        <p:spPr>
          <a:xfrm>
            <a:off x="9428235" y="4442908"/>
            <a:ext cx="415233" cy="712416"/>
          </a:xfrm>
          <a:prstGeom prst="rect">
            <a:avLst/>
          </a:prstGeom>
        </p:spPr>
      </p:pic>
      <p:pic>
        <p:nvPicPr>
          <p:cNvPr id="91" name="Afbeelding 90">
            <a:extLst>
              <a:ext uri="{FF2B5EF4-FFF2-40B4-BE49-F238E27FC236}">
                <a16:creationId xmlns:a16="http://schemas.microsoft.com/office/drawing/2014/main" id="{03527BC8-91FD-1287-5023-D6BBE05581F2}"/>
              </a:ext>
            </a:extLst>
          </p:cNvPr>
          <p:cNvPicPr>
            <a:picLocks noChangeAspect="1"/>
          </p:cNvPicPr>
          <p:nvPr/>
        </p:nvPicPr>
        <p:blipFill>
          <a:blip r:embed="rId4"/>
          <a:stretch>
            <a:fillRect/>
          </a:stretch>
        </p:blipFill>
        <p:spPr>
          <a:xfrm>
            <a:off x="3721210" y="4482210"/>
            <a:ext cx="347025" cy="712416"/>
          </a:xfrm>
          <a:prstGeom prst="rect">
            <a:avLst/>
          </a:prstGeom>
        </p:spPr>
      </p:pic>
      <p:pic>
        <p:nvPicPr>
          <p:cNvPr id="92" name="Afbeelding 91">
            <a:extLst>
              <a:ext uri="{FF2B5EF4-FFF2-40B4-BE49-F238E27FC236}">
                <a16:creationId xmlns:a16="http://schemas.microsoft.com/office/drawing/2014/main" id="{16B5D60A-D791-BE33-F87E-C629EA8751B2}"/>
              </a:ext>
            </a:extLst>
          </p:cNvPr>
          <p:cNvPicPr>
            <a:picLocks noChangeAspect="1"/>
          </p:cNvPicPr>
          <p:nvPr/>
        </p:nvPicPr>
        <p:blipFill rotWithShape="1">
          <a:blip r:embed="rId5"/>
          <a:srcRect l="7065" r="20238"/>
          <a:stretch/>
        </p:blipFill>
        <p:spPr>
          <a:xfrm>
            <a:off x="3652369" y="5409057"/>
            <a:ext cx="559369" cy="602369"/>
          </a:xfrm>
          <a:prstGeom prst="rect">
            <a:avLst/>
          </a:prstGeom>
        </p:spPr>
      </p:pic>
      <p:sp>
        <p:nvSpPr>
          <p:cNvPr id="99" name="Ovaal 98">
            <a:extLst>
              <a:ext uri="{FF2B5EF4-FFF2-40B4-BE49-F238E27FC236}">
                <a16:creationId xmlns:a16="http://schemas.microsoft.com/office/drawing/2014/main" id="{4D5D6557-5436-30A6-A5A8-440ACABCCBBC}"/>
              </a:ext>
            </a:extLst>
          </p:cNvPr>
          <p:cNvSpPr/>
          <p:nvPr/>
        </p:nvSpPr>
        <p:spPr>
          <a:xfrm>
            <a:off x="2757741" y="1458127"/>
            <a:ext cx="790574" cy="75998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93" name="Afbeelding 92">
            <a:extLst>
              <a:ext uri="{FF2B5EF4-FFF2-40B4-BE49-F238E27FC236}">
                <a16:creationId xmlns:a16="http://schemas.microsoft.com/office/drawing/2014/main" id="{036D8C2A-57AD-60CC-5F5D-CF6D06ADB962}"/>
              </a:ext>
            </a:extLst>
          </p:cNvPr>
          <p:cNvPicPr>
            <a:picLocks noChangeAspect="1"/>
          </p:cNvPicPr>
          <p:nvPr/>
        </p:nvPicPr>
        <p:blipFill>
          <a:blip r:embed="rId8"/>
          <a:stretch>
            <a:fillRect/>
          </a:stretch>
        </p:blipFill>
        <p:spPr>
          <a:xfrm>
            <a:off x="11134073" y="4483501"/>
            <a:ext cx="604445" cy="636909"/>
          </a:xfrm>
          <a:prstGeom prst="rect">
            <a:avLst/>
          </a:prstGeom>
        </p:spPr>
      </p:pic>
      <p:pic>
        <p:nvPicPr>
          <p:cNvPr id="94" name="Afbeelding 93">
            <a:extLst>
              <a:ext uri="{FF2B5EF4-FFF2-40B4-BE49-F238E27FC236}">
                <a16:creationId xmlns:a16="http://schemas.microsoft.com/office/drawing/2014/main" id="{ABCC2009-364A-8AA6-2CF9-5485D43B07C0}"/>
              </a:ext>
            </a:extLst>
          </p:cNvPr>
          <p:cNvPicPr>
            <a:picLocks noChangeAspect="1"/>
          </p:cNvPicPr>
          <p:nvPr/>
        </p:nvPicPr>
        <p:blipFill rotWithShape="1">
          <a:blip r:embed="rId7"/>
          <a:srcRect/>
          <a:stretch/>
        </p:blipFill>
        <p:spPr>
          <a:xfrm>
            <a:off x="11195622" y="5511567"/>
            <a:ext cx="514762" cy="537927"/>
          </a:xfrm>
          <a:prstGeom prst="rect">
            <a:avLst/>
          </a:prstGeom>
        </p:spPr>
      </p:pic>
      <p:sp>
        <p:nvSpPr>
          <p:cNvPr id="100" name="Ovaal 99">
            <a:extLst>
              <a:ext uri="{FF2B5EF4-FFF2-40B4-BE49-F238E27FC236}">
                <a16:creationId xmlns:a16="http://schemas.microsoft.com/office/drawing/2014/main" id="{C9AD757E-5EB0-4939-73FA-90B3E0243E6C}"/>
              </a:ext>
            </a:extLst>
          </p:cNvPr>
          <p:cNvSpPr/>
          <p:nvPr/>
        </p:nvSpPr>
        <p:spPr>
          <a:xfrm>
            <a:off x="4642818" y="4419560"/>
            <a:ext cx="790574" cy="75998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1" name="Ovaal 100">
            <a:extLst>
              <a:ext uri="{FF2B5EF4-FFF2-40B4-BE49-F238E27FC236}">
                <a16:creationId xmlns:a16="http://schemas.microsoft.com/office/drawing/2014/main" id="{B3F7B68D-1008-9282-3171-A4FF34734927}"/>
              </a:ext>
            </a:extLst>
          </p:cNvPr>
          <p:cNvSpPr/>
          <p:nvPr/>
        </p:nvSpPr>
        <p:spPr>
          <a:xfrm>
            <a:off x="8467768" y="4413401"/>
            <a:ext cx="790574" cy="75998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2" name="Ovaal 101">
            <a:extLst>
              <a:ext uri="{FF2B5EF4-FFF2-40B4-BE49-F238E27FC236}">
                <a16:creationId xmlns:a16="http://schemas.microsoft.com/office/drawing/2014/main" id="{1D7FBA90-1132-D247-14DE-D66BB10359F4}"/>
              </a:ext>
            </a:extLst>
          </p:cNvPr>
          <p:cNvSpPr/>
          <p:nvPr/>
        </p:nvSpPr>
        <p:spPr>
          <a:xfrm>
            <a:off x="4650303" y="1424633"/>
            <a:ext cx="790574" cy="759983"/>
          </a:xfrm>
          <a:prstGeom prst="ellipse">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nl-NL"/>
          </a:p>
        </p:txBody>
      </p:sp>
      <p:sp>
        <p:nvSpPr>
          <p:cNvPr id="103" name="Ovaal 102">
            <a:extLst>
              <a:ext uri="{FF2B5EF4-FFF2-40B4-BE49-F238E27FC236}">
                <a16:creationId xmlns:a16="http://schemas.microsoft.com/office/drawing/2014/main" id="{FCA31241-51B2-8631-8A60-DD36AE0EB6C6}"/>
              </a:ext>
            </a:extLst>
          </p:cNvPr>
          <p:cNvSpPr/>
          <p:nvPr/>
        </p:nvSpPr>
        <p:spPr>
          <a:xfrm>
            <a:off x="10260426" y="1397891"/>
            <a:ext cx="790574" cy="759983"/>
          </a:xfrm>
          <a:prstGeom prst="ellipse">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nl-NL"/>
          </a:p>
        </p:txBody>
      </p:sp>
      <p:sp>
        <p:nvSpPr>
          <p:cNvPr id="104" name="Ovaal 103">
            <a:extLst>
              <a:ext uri="{FF2B5EF4-FFF2-40B4-BE49-F238E27FC236}">
                <a16:creationId xmlns:a16="http://schemas.microsoft.com/office/drawing/2014/main" id="{B458CFB6-C7A5-A7FE-7A35-C91A471A4750}"/>
              </a:ext>
            </a:extLst>
          </p:cNvPr>
          <p:cNvSpPr/>
          <p:nvPr/>
        </p:nvSpPr>
        <p:spPr>
          <a:xfrm>
            <a:off x="6550449" y="1415187"/>
            <a:ext cx="790574" cy="759983"/>
          </a:xfrm>
          <a:prstGeom prst="ellipse">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endParaRPr lang="nl-NL"/>
          </a:p>
        </p:txBody>
      </p:sp>
      <p:sp>
        <p:nvSpPr>
          <p:cNvPr id="105" name="Ovaal 104">
            <a:extLst>
              <a:ext uri="{FF2B5EF4-FFF2-40B4-BE49-F238E27FC236}">
                <a16:creationId xmlns:a16="http://schemas.microsoft.com/office/drawing/2014/main" id="{A4B4303E-CE1B-8F17-EDD2-1611ECD9123C}"/>
              </a:ext>
            </a:extLst>
          </p:cNvPr>
          <p:cNvSpPr/>
          <p:nvPr/>
        </p:nvSpPr>
        <p:spPr>
          <a:xfrm>
            <a:off x="2759203" y="4455897"/>
            <a:ext cx="790574" cy="759983"/>
          </a:xfrm>
          <a:prstGeom prst="ellipse">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endParaRPr lang="nl-NL"/>
          </a:p>
        </p:txBody>
      </p:sp>
      <p:sp>
        <p:nvSpPr>
          <p:cNvPr id="106" name="Ovaal 105">
            <a:extLst>
              <a:ext uri="{FF2B5EF4-FFF2-40B4-BE49-F238E27FC236}">
                <a16:creationId xmlns:a16="http://schemas.microsoft.com/office/drawing/2014/main" id="{06444BBC-0C77-5AD6-8410-22FFB1D51E0B}"/>
              </a:ext>
            </a:extLst>
          </p:cNvPr>
          <p:cNvSpPr/>
          <p:nvPr/>
        </p:nvSpPr>
        <p:spPr>
          <a:xfrm>
            <a:off x="6561459" y="4439899"/>
            <a:ext cx="790574" cy="759983"/>
          </a:xfrm>
          <a:prstGeom prst="ellipse">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nl-NL"/>
          </a:p>
        </p:txBody>
      </p:sp>
      <p:sp>
        <p:nvSpPr>
          <p:cNvPr id="107" name="Ovaal 106">
            <a:extLst>
              <a:ext uri="{FF2B5EF4-FFF2-40B4-BE49-F238E27FC236}">
                <a16:creationId xmlns:a16="http://schemas.microsoft.com/office/drawing/2014/main" id="{1A6BDE15-05B1-9105-4F00-2F6389CC8BB6}"/>
              </a:ext>
            </a:extLst>
          </p:cNvPr>
          <p:cNvSpPr/>
          <p:nvPr/>
        </p:nvSpPr>
        <p:spPr>
          <a:xfrm>
            <a:off x="8403051" y="1406754"/>
            <a:ext cx="790574" cy="759983"/>
          </a:xfrm>
          <a:prstGeom prst="ellipse">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nl-NL"/>
          </a:p>
        </p:txBody>
      </p:sp>
      <p:sp>
        <p:nvSpPr>
          <p:cNvPr id="108" name="Ovaal 107">
            <a:extLst>
              <a:ext uri="{FF2B5EF4-FFF2-40B4-BE49-F238E27FC236}">
                <a16:creationId xmlns:a16="http://schemas.microsoft.com/office/drawing/2014/main" id="{0AEDB494-10A5-F660-E9E0-764A6CE91832}"/>
              </a:ext>
            </a:extLst>
          </p:cNvPr>
          <p:cNvSpPr/>
          <p:nvPr/>
        </p:nvSpPr>
        <p:spPr>
          <a:xfrm>
            <a:off x="10262503" y="4421965"/>
            <a:ext cx="790574" cy="759983"/>
          </a:xfrm>
          <a:prstGeom prst="ellipse">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nl-NL"/>
          </a:p>
        </p:txBody>
      </p:sp>
      <p:sp>
        <p:nvSpPr>
          <p:cNvPr id="38" name="Tekstvak 7">
            <a:extLst>
              <a:ext uri="{FF2B5EF4-FFF2-40B4-BE49-F238E27FC236}">
                <a16:creationId xmlns:a16="http://schemas.microsoft.com/office/drawing/2014/main" id="{4788B006-084E-1EB4-5EA4-11FDD20C5369}"/>
              </a:ext>
            </a:extLst>
          </p:cNvPr>
          <p:cNvSpPr txBox="1"/>
          <p:nvPr/>
        </p:nvSpPr>
        <p:spPr>
          <a:xfrm>
            <a:off x="287022" y="2560457"/>
            <a:ext cx="1869702" cy="2308324"/>
          </a:xfrm>
          <a:prstGeom prst="rect">
            <a:avLst/>
          </a:prstGeom>
          <a:ln w="38100"/>
        </p:spPr>
        <p:style>
          <a:lnRef idx="2">
            <a:schemeClr val="dk1"/>
          </a:lnRef>
          <a:fillRef idx="1">
            <a:schemeClr val="lt1"/>
          </a:fillRef>
          <a:effectRef idx="0">
            <a:schemeClr val="dk1"/>
          </a:effectRef>
          <a:fontRef idx="minor">
            <a:schemeClr val="dk1"/>
          </a:fontRef>
        </p:style>
        <p:txBody>
          <a:bodyPr wrap="square" rtlCol="0">
            <a:spAutoFit/>
          </a:bodyPr>
          <a:lstStyle/>
          <a:p>
            <a:r>
              <a:rPr lang="nl-NL" sz="1600" dirty="0" err="1">
                <a:solidFill>
                  <a:prstClr val="black"/>
                </a:solidFill>
                <a:latin typeface="Calibri" panose="020F0502020204030204"/>
              </a:rPr>
              <a:t>Vitalumina</a:t>
            </a:r>
            <a:endParaRPr lang="nl-NL" sz="1600" dirty="0">
              <a:solidFill>
                <a:prstClr val="black"/>
              </a:solidFill>
              <a:latin typeface="Calibri" panose="020F0502020204030204"/>
            </a:endParaRPr>
          </a:p>
          <a:p>
            <a:endParaRPr lang="nl-NL" sz="1600" dirty="0">
              <a:solidFill>
                <a:prstClr val="black"/>
              </a:solidFill>
              <a:latin typeface="Calibri" panose="020F0502020204030204"/>
            </a:endParaRPr>
          </a:p>
          <a:p>
            <a:endParaRPr lang="nl-NL" sz="1600" dirty="0">
              <a:solidFill>
                <a:prstClr val="black"/>
              </a:solidFill>
              <a:latin typeface="Calibri" panose="020F0502020204030204"/>
            </a:endParaRPr>
          </a:p>
          <a:p>
            <a:endParaRPr lang="nl-NL" sz="1600" dirty="0">
              <a:solidFill>
                <a:prstClr val="black"/>
              </a:solidFill>
              <a:latin typeface="Calibri" panose="020F0502020204030204"/>
            </a:endParaRPr>
          </a:p>
          <a:p>
            <a:endParaRPr lang="nl-NL" sz="1600" dirty="0">
              <a:solidFill>
                <a:prstClr val="black"/>
              </a:solidFill>
              <a:latin typeface="Calibri" panose="020F0502020204030204"/>
            </a:endParaRPr>
          </a:p>
          <a:p>
            <a:endParaRPr lang="nl-NL" sz="1600" dirty="0">
              <a:solidFill>
                <a:prstClr val="black"/>
              </a:solidFill>
              <a:latin typeface="Calibri" panose="020F0502020204030204"/>
            </a:endParaRPr>
          </a:p>
          <a:p>
            <a:endParaRPr lang="nl-NL" sz="1600" dirty="0">
              <a:solidFill>
                <a:prstClr val="black"/>
              </a:solidFill>
              <a:latin typeface="Calibri" panose="020F0502020204030204"/>
            </a:endParaRPr>
          </a:p>
          <a:p>
            <a:endParaRPr lang="nl-NL" sz="1600" dirty="0"/>
          </a:p>
          <a:p>
            <a:endParaRPr lang="nl-NL" sz="1600" dirty="0">
              <a:solidFill>
                <a:prstClr val="black"/>
              </a:solidFill>
              <a:latin typeface="Calibri" panose="020F0502020204030204"/>
            </a:endParaRPr>
          </a:p>
        </p:txBody>
      </p:sp>
      <p:sp>
        <p:nvSpPr>
          <p:cNvPr id="39" name="Tekstvak 38">
            <a:extLst>
              <a:ext uri="{FF2B5EF4-FFF2-40B4-BE49-F238E27FC236}">
                <a16:creationId xmlns:a16="http://schemas.microsoft.com/office/drawing/2014/main" id="{C3E1903B-1301-64E1-556A-1E721ADBAB57}"/>
              </a:ext>
            </a:extLst>
          </p:cNvPr>
          <p:cNvSpPr txBox="1"/>
          <p:nvPr/>
        </p:nvSpPr>
        <p:spPr>
          <a:xfrm>
            <a:off x="285028" y="1652901"/>
            <a:ext cx="1869703" cy="738664"/>
          </a:xfrm>
          <a:prstGeom prst="rect">
            <a:avLst/>
          </a:prstGeom>
          <a:effectLst>
            <a:glow rad="101600">
              <a:srgbClr val="FF0000">
                <a:alpha val="60000"/>
              </a:srgbClr>
            </a:glow>
          </a:effectLst>
        </p:spPr>
        <p:style>
          <a:lnRef idx="2">
            <a:schemeClr val="dk1"/>
          </a:lnRef>
          <a:fillRef idx="1">
            <a:schemeClr val="lt1"/>
          </a:fillRef>
          <a:effectRef idx="0">
            <a:schemeClr val="dk1"/>
          </a:effectRef>
          <a:fontRef idx="minor">
            <a:schemeClr val="dk1"/>
          </a:fontRef>
        </p:style>
        <p:txBody>
          <a:bodyPr wrap="square" rtlCol="0">
            <a:spAutoFit/>
          </a:bodyPr>
          <a:lstStyle/>
          <a:p>
            <a:r>
              <a:rPr lang="nl-NL" sz="1400" dirty="0"/>
              <a:t>Help </a:t>
            </a:r>
            <a:r>
              <a:rPr lang="nl-NL" sz="1400" dirty="0" err="1"/>
              <a:t>find</a:t>
            </a:r>
            <a:r>
              <a:rPr lang="nl-NL" sz="1400" dirty="0"/>
              <a:t> </a:t>
            </a:r>
            <a:r>
              <a:rPr lang="nl-NL" sz="1400" dirty="0" err="1"/>
              <a:t>the</a:t>
            </a:r>
            <a:r>
              <a:rPr lang="nl-NL" sz="1400" dirty="0"/>
              <a:t> </a:t>
            </a:r>
            <a:r>
              <a:rPr lang="nl-NL" sz="1400" u="sng" dirty="0"/>
              <a:t>exact</a:t>
            </a:r>
            <a:r>
              <a:rPr lang="nl-NL" sz="1400" dirty="0"/>
              <a:t> </a:t>
            </a:r>
            <a:r>
              <a:rPr lang="nl-NL" sz="1400" dirty="0" err="1"/>
              <a:t>same</a:t>
            </a:r>
            <a:r>
              <a:rPr lang="nl-NL" sz="1400" dirty="0"/>
              <a:t> </a:t>
            </a:r>
            <a:r>
              <a:rPr lang="nl-NL" sz="1400" dirty="0" err="1"/>
              <a:t>substitute</a:t>
            </a:r>
            <a:r>
              <a:rPr lang="nl-NL" sz="1400" dirty="0"/>
              <a:t> </a:t>
            </a:r>
            <a:r>
              <a:rPr lang="nl-NL" sz="1400" dirty="0" err="1"/>
              <a:t>for</a:t>
            </a:r>
            <a:r>
              <a:rPr lang="nl-NL" sz="1400" dirty="0"/>
              <a:t> </a:t>
            </a:r>
            <a:r>
              <a:rPr lang="nl-NL" sz="1400" dirty="0" err="1"/>
              <a:t>the</a:t>
            </a:r>
            <a:r>
              <a:rPr lang="nl-NL" sz="1400" dirty="0"/>
              <a:t> </a:t>
            </a:r>
            <a:r>
              <a:rPr lang="nl-NL" sz="1400" dirty="0" err="1"/>
              <a:t>medicine</a:t>
            </a:r>
            <a:r>
              <a:rPr lang="nl-NL" sz="1400" dirty="0"/>
              <a:t> </a:t>
            </a:r>
            <a:r>
              <a:rPr lang="nl-NL" sz="1400" dirty="0" err="1"/>
              <a:t>listed</a:t>
            </a:r>
            <a:r>
              <a:rPr lang="nl-NL" sz="1400" dirty="0"/>
              <a:t> below</a:t>
            </a:r>
          </a:p>
        </p:txBody>
      </p:sp>
      <p:sp>
        <p:nvSpPr>
          <p:cNvPr id="40" name="Pijl: omlaag 39">
            <a:extLst>
              <a:ext uri="{FF2B5EF4-FFF2-40B4-BE49-F238E27FC236}">
                <a16:creationId xmlns:a16="http://schemas.microsoft.com/office/drawing/2014/main" id="{F6666E09-6A75-22C1-3D8E-7BF07FA23457}"/>
              </a:ext>
            </a:extLst>
          </p:cNvPr>
          <p:cNvSpPr/>
          <p:nvPr/>
        </p:nvSpPr>
        <p:spPr>
          <a:xfrm>
            <a:off x="1727931" y="754118"/>
            <a:ext cx="376963" cy="629933"/>
          </a:xfrm>
          <a:prstGeom prst="downArrow">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nl-NL"/>
          </a:p>
        </p:txBody>
      </p:sp>
      <p:sp>
        <p:nvSpPr>
          <p:cNvPr id="41" name="Pijl: omlaag 40">
            <a:extLst>
              <a:ext uri="{FF2B5EF4-FFF2-40B4-BE49-F238E27FC236}">
                <a16:creationId xmlns:a16="http://schemas.microsoft.com/office/drawing/2014/main" id="{676A3B4F-41F8-FF69-A446-5F3FE99ACB83}"/>
              </a:ext>
            </a:extLst>
          </p:cNvPr>
          <p:cNvSpPr/>
          <p:nvPr/>
        </p:nvSpPr>
        <p:spPr>
          <a:xfrm>
            <a:off x="285028" y="754118"/>
            <a:ext cx="376963" cy="629933"/>
          </a:xfrm>
          <a:prstGeom prst="downArrow">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nl-NL"/>
          </a:p>
        </p:txBody>
      </p:sp>
      <p:sp>
        <p:nvSpPr>
          <p:cNvPr id="42" name="Pijl: omlaag 41">
            <a:extLst>
              <a:ext uri="{FF2B5EF4-FFF2-40B4-BE49-F238E27FC236}">
                <a16:creationId xmlns:a16="http://schemas.microsoft.com/office/drawing/2014/main" id="{3B50ECA9-4529-0778-02EF-CCC153EC1F2E}"/>
              </a:ext>
            </a:extLst>
          </p:cNvPr>
          <p:cNvSpPr/>
          <p:nvPr/>
        </p:nvSpPr>
        <p:spPr>
          <a:xfrm>
            <a:off x="1006479" y="754118"/>
            <a:ext cx="376963" cy="629933"/>
          </a:xfrm>
          <a:prstGeom prst="downArrow">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nl-NL"/>
          </a:p>
        </p:txBody>
      </p:sp>
      <p:sp>
        <p:nvSpPr>
          <p:cNvPr id="50" name="Ovaal 49">
            <a:extLst>
              <a:ext uri="{FF2B5EF4-FFF2-40B4-BE49-F238E27FC236}">
                <a16:creationId xmlns:a16="http://schemas.microsoft.com/office/drawing/2014/main" id="{F78323D7-3793-4E87-AB70-B9E66C4EE165}"/>
              </a:ext>
            </a:extLst>
          </p:cNvPr>
          <p:cNvSpPr/>
          <p:nvPr/>
        </p:nvSpPr>
        <p:spPr>
          <a:xfrm>
            <a:off x="388679" y="4068664"/>
            <a:ext cx="902727" cy="463274"/>
          </a:xfrm>
          <a:prstGeom prst="ellipse">
            <a:avLst/>
          </a:prstGeom>
          <a:noFill/>
          <a:ln w="19050"/>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a:t>300mg</a:t>
            </a:r>
          </a:p>
        </p:txBody>
      </p:sp>
      <p:pic>
        <p:nvPicPr>
          <p:cNvPr id="55" name="Afbeelding 54">
            <a:extLst>
              <a:ext uri="{FF2B5EF4-FFF2-40B4-BE49-F238E27FC236}">
                <a16:creationId xmlns:a16="http://schemas.microsoft.com/office/drawing/2014/main" id="{D8285434-E9EC-C806-DC9A-7F616B621AE3}"/>
              </a:ext>
            </a:extLst>
          </p:cNvPr>
          <p:cNvPicPr>
            <a:picLocks noChangeAspect="1"/>
          </p:cNvPicPr>
          <p:nvPr/>
        </p:nvPicPr>
        <p:blipFill>
          <a:blip r:embed="rId6"/>
          <a:stretch>
            <a:fillRect/>
          </a:stretch>
        </p:blipFill>
        <p:spPr>
          <a:xfrm>
            <a:off x="1353621" y="3070681"/>
            <a:ext cx="535918" cy="564975"/>
          </a:xfrm>
          <a:prstGeom prst="rect">
            <a:avLst/>
          </a:prstGeom>
        </p:spPr>
      </p:pic>
      <p:pic>
        <p:nvPicPr>
          <p:cNvPr id="56" name="Afbeelding 55">
            <a:extLst>
              <a:ext uri="{FF2B5EF4-FFF2-40B4-BE49-F238E27FC236}">
                <a16:creationId xmlns:a16="http://schemas.microsoft.com/office/drawing/2014/main" id="{62849802-48EB-1A3C-F08C-F6E11737D59B}"/>
              </a:ext>
            </a:extLst>
          </p:cNvPr>
          <p:cNvPicPr>
            <a:picLocks noChangeAspect="1"/>
          </p:cNvPicPr>
          <p:nvPr/>
        </p:nvPicPr>
        <p:blipFill rotWithShape="1">
          <a:blip r:embed="rId7"/>
          <a:srcRect/>
          <a:stretch/>
        </p:blipFill>
        <p:spPr>
          <a:xfrm>
            <a:off x="1433176" y="4031337"/>
            <a:ext cx="514762" cy="537927"/>
          </a:xfrm>
          <a:prstGeom prst="rect">
            <a:avLst/>
          </a:prstGeom>
        </p:spPr>
      </p:pic>
      <p:sp>
        <p:nvSpPr>
          <p:cNvPr id="57" name="Ovaal 56">
            <a:extLst>
              <a:ext uri="{FF2B5EF4-FFF2-40B4-BE49-F238E27FC236}">
                <a16:creationId xmlns:a16="http://schemas.microsoft.com/office/drawing/2014/main" id="{EF0F069C-5246-B508-A6CE-8B187416EF0F}"/>
              </a:ext>
            </a:extLst>
          </p:cNvPr>
          <p:cNvSpPr/>
          <p:nvPr/>
        </p:nvSpPr>
        <p:spPr>
          <a:xfrm>
            <a:off x="396525" y="3023731"/>
            <a:ext cx="790574" cy="759983"/>
          </a:xfrm>
          <a:prstGeom prst="ellipse">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nl-NL"/>
          </a:p>
        </p:txBody>
      </p:sp>
      <p:sp>
        <p:nvSpPr>
          <p:cNvPr id="64" name="Rechthoek 63">
            <a:extLst>
              <a:ext uri="{FF2B5EF4-FFF2-40B4-BE49-F238E27FC236}">
                <a16:creationId xmlns:a16="http://schemas.microsoft.com/office/drawing/2014/main" id="{229B313A-0575-74C4-5FAD-2C436C32B636}"/>
              </a:ext>
            </a:extLst>
          </p:cNvPr>
          <p:cNvSpPr/>
          <p:nvPr/>
        </p:nvSpPr>
        <p:spPr>
          <a:xfrm rot="20076715">
            <a:off x="11075956" y="675774"/>
            <a:ext cx="984912" cy="338264"/>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t>Correct!</a:t>
            </a:r>
          </a:p>
        </p:txBody>
      </p:sp>
      <p:sp>
        <p:nvSpPr>
          <p:cNvPr id="65" name="Wolk 64">
            <a:extLst>
              <a:ext uri="{FF2B5EF4-FFF2-40B4-BE49-F238E27FC236}">
                <a16:creationId xmlns:a16="http://schemas.microsoft.com/office/drawing/2014/main" id="{D76DA034-5BB5-B9AF-10FE-06E673538317}"/>
              </a:ext>
            </a:extLst>
          </p:cNvPr>
          <p:cNvSpPr/>
          <p:nvPr/>
        </p:nvSpPr>
        <p:spPr>
          <a:xfrm>
            <a:off x="5176838" y="286242"/>
            <a:ext cx="1212282" cy="794839"/>
          </a:xfrm>
          <a:prstGeom prst="cloud">
            <a:avLst/>
          </a:prstGeom>
          <a:solidFill>
            <a:schemeClr val="accent1">
              <a:alpha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100" dirty="0" err="1">
                <a:solidFill>
                  <a:schemeClr val="tx1"/>
                </a:solidFill>
              </a:rPr>
              <a:t>There</a:t>
            </a:r>
            <a:r>
              <a:rPr lang="nl-NL" sz="1100" dirty="0">
                <a:solidFill>
                  <a:schemeClr val="tx1"/>
                </a:solidFill>
              </a:rPr>
              <a:t> is a better option!</a:t>
            </a:r>
          </a:p>
        </p:txBody>
      </p:sp>
      <p:sp>
        <p:nvSpPr>
          <p:cNvPr id="66" name="Rechthoek 65">
            <a:extLst>
              <a:ext uri="{FF2B5EF4-FFF2-40B4-BE49-F238E27FC236}">
                <a16:creationId xmlns:a16="http://schemas.microsoft.com/office/drawing/2014/main" id="{D6E69337-D7B8-A377-2312-B0658B14F39D}"/>
              </a:ext>
            </a:extLst>
          </p:cNvPr>
          <p:cNvSpPr/>
          <p:nvPr/>
        </p:nvSpPr>
        <p:spPr>
          <a:xfrm>
            <a:off x="10137317" y="723555"/>
            <a:ext cx="1642703" cy="2585323"/>
          </a:xfrm>
          <a:prstGeom prst="rect">
            <a:avLst/>
          </a:prstGeom>
          <a:noFill/>
          <a:ln w="38100">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7" name="Rechthoek 66">
            <a:extLst>
              <a:ext uri="{FF2B5EF4-FFF2-40B4-BE49-F238E27FC236}">
                <a16:creationId xmlns:a16="http://schemas.microsoft.com/office/drawing/2014/main" id="{47C691F8-9F4C-19A0-E831-2BA946979576}"/>
              </a:ext>
            </a:extLst>
          </p:cNvPr>
          <p:cNvSpPr/>
          <p:nvPr/>
        </p:nvSpPr>
        <p:spPr>
          <a:xfrm rot="20076715">
            <a:off x="11071405" y="667365"/>
            <a:ext cx="984912" cy="338264"/>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t>Correct!</a:t>
            </a:r>
          </a:p>
        </p:txBody>
      </p:sp>
      <p:sp>
        <p:nvSpPr>
          <p:cNvPr id="34" name="Rechthoek 5">
            <a:extLst>
              <a:ext uri="{FF2B5EF4-FFF2-40B4-BE49-F238E27FC236}">
                <a16:creationId xmlns:a16="http://schemas.microsoft.com/office/drawing/2014/main" id="{58FC8180-0BEC-B97D-85E8-B96EE56C31C2}"/>
              </a:ext>
            </a:extLst>
          </p:cNvPr>
          <p:cNvSpPr/>
          <p:nvPr/>
        </p:nvSpPr>
        <p:spPr>
          <a:xfrm>
            <a:off x="4532112" y="759422"/>
            <a:ext cx="1642703" cy="2583089"/>
          </a:xfrm>
          <a:prstGeom prst="rect">
            <a:avLst/>
          </a:prstGeom>
          <a:noFill/>
          <a:ln w="38100">
            <a:solidFill>
              <a:schemeClr val="accent6">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5" name="Wolk 34">
            <a:extLst>
              <a:ext uri="{FF2B5EF4-FFF2-40B4-BE49-F238E27FC236}">
                <a16:creationId xmlns:a16="http://schemas.microsoft.com/office/drawing/2014/main" id="{54CD2F86-8A9F-DF3D-54C4-CE46FEC4B750}"/>
              </a:ext>
            </a:extLst>
          </p:cNvPr>
          <p:cNvSpPr/>
          <p:nvPr/>
        </p:nvSpPr>
        <p:spPr>
          <a:xfrm>
            <a:off x="5176815" y="286242"/>
            <a:ext cx="1212282" cy="794839"/>
          </a:xfrm>
          <a:prstGeom prst="cloud">
            <a:avLst/>
          </a:prstGeom>
          <a:solidFill>
            <a:schemeClr val="accent1">
              <a:alpha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1100" dirty="0" err="1">
                <a:solidFill>
                  <a:schemeClr val="tx1"/>
                </a:solidFill>
              </a:rPr>
              <a:t>There</a:t>
            </a:r>
            <a:r>
              <a:rPr lang="nl-NL" sz="1100" dirty="0">
                <a:solidFill>
                  <a:schemeClr val="tx1"/>
                </a:solidFill>
              </a:rPr>
              <a:t> is a better option!</a:t>
            </a:r>
          </a:p>
        </p:txBody>
      </p:sp>
      <p:sp>
        <p:nvSpPr>
          <p:cNvPr id="2" name="Tekstvak 1">
            <a:hlinkClick r:id="rId9" action="ppaction://hlinksldjump"/>
            <a:extLst>
              <a:ext uri="{FF2B5EF4-FFF2-40B4-BE49-F238E27FC236}">
                <a16:creationId xmlns:a16="http://schemas.microsoft.com/office/drawing/2014/main" id="{810AE704-021E-4048-AE60-E86DAC3B50C9}"/>
              </a:ext>
            </a:extLst>
          </p:cNvPr>
          <p:cNvSpPr txBox="1"/>
          <p:nvPr/>
        </p:nvSpPr>
        <p:spPr>
          <a:xfrm>
            <a:off x="5595812" y="3393104"/>
            <a:ext cx="2699848" cy="369332"/>
          </a:xfrm>
          <a:prstGeom prst="rect">
            <a:avLst/>
          </a:prstGeom>
          <a:solidFill>
            <a:schemeClr val="accent4">
              <a:lumMod val="60000"/>
              <a:lumOff val="40000"/>
            </a:schemeClr>
          </a:solidFill>
        </p:spPr>
        <p:txBody>
          <a:bodyPr wrap="square" rtlCol="0">
            <a:spAutoFit/>
          </a:bodyPr>
          <a:lstStyle/>
          <a:p>
            <a:pPr algn="ctr"/>
            <a:r>
              <a:rPr lang="nl-NL" b="1" dirty="0"/>
              <a:t>Click here </a:t>
            </a:r>
            <a:r>
              <a:rPr lang="nl-NL" b="1" dirty="0" err="1"/>
              <a:t>to</a:t>
            </a:r>
            <a:r>
              <a:rPr lang="nl-NL" b="1" dirty="0"/>
              <a:t> continue</a:t>
            </a:r>
          </a:p>
        </p:txBody>
      </p:sp>
      <p:sp>
        <p:nvSpPr>
          <p:cNvPr id="28" name="Tekstvak 27">
            <a:hlinkClick r:id="rId9" action="ppaction://hlinksldjump"/>
            <a:extLst>
              <a:ext uri="{FF2B5EF4-FFF2-40B4-BE49-F238E27FC236}">
                <a16:creationId xmlns:a16="http://schemas.microsoft.com/office/drawing/2014/main" id="{EE54665B-54D4-8D39-0236-685EFB132A3A}"/>
              </a:ext>
            </a:extLst>
          </p:cNvPr>
          <p:cNvSpPr txBox="1"/>
          <p:nvPr/>
        </p:nvSpPr>
        <p:spPr>
          <a:xfrm>
            <a:off x="5606822" y="3412719"/>
            <a:ext cx="2699848" cy="369332"/>
          </a:xfrm>
          <a:prstGeom prst="rect">
            <a:avLst/>
          </a:prstGeom>
          <a:solidFill>
            <a:schemeClr val="accent4">
              <a:lumMod val="60000"/>
              <a:lumOff val="40000"/>
            </a:schemeClr>
          </a:solidFill>
        </p:spPr>
        <p:txBody>
          <a:bodyPr wrap="square" rtlCol="0">
            <a:spAutoFit/>
          </a:bodyPr>
          <a:lstStyle/>
          <a:p>
            <a:pPr algn="ctr"/>
            <a:r>
              <a:rPr lang="nl-NL" b="1" dirty="0"/>
              <a:t>Click here </a:t>
            </a:r>
            <a:r>
              <a:rPr lang="nl-NL" b="1" dirty="0" err="1"/>
              <a:t>to</a:t>
            </a:r>
            <a:r>
              <a:rPr lang="nl-NL" b="1" dirty="0"/>
              <a:t> continue</a:t>
            </a:r>
          </a:p>
        </p:txBody>
      </p:sp>
    </p:spTree>
    <p:extLst>
      <p:ext uri="{BB962C8B-B14F-4D97-AF65-F5344CB8AC3E}">
        <p14:creationId xmlns:p14="http://schemas.microsoft.com/office/powerpoint/2010/main" val="109752153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25"/>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5"/>
                                        </p:tgtEl>
                                        <p:attrNameLst>
                                          <p:attrName>style.visibility</p:attrName>
                                        </p:attrNameLst>
                                      </p:cBhvr>
                                      <p:to>
                                        <p:strVal val="visible"/>
                                      </p:to>
                                    </p:set>
                                  </p:childTnLst>
                                </p:cTn>
                              </p:par>
                            </p:childTnLst>
                          </p:cTn>
                        </p:par>
                      </p:childTnLst>
                    </p:cTn>
                  </p:par>
                </p:childTnLst>
              </p:cTn>
              <p:nextCondLst>
                <p:cond evt="onClick" delay="0">
                  <p:tgtEl>
                    <p:spTgt spid="25"/>
                  </p:tgtEl>
                </p:cond>
              </p:nextCondLst>
            </p:seq>
            <p:seq concurrent="1" nextAc="seek">
              <p:cTn id="9" restart="whenNotActive" fill="hold" evtFilter="cancelBubble" nodeType="interactiveSeq">
                <p:stCondLst>
                  <p:cond evt="onClick" delay="0">
                    <p:tgtEl>
                      <p:spTgt spid="7"/>
                    </p:tgtEl>
                  </p:cond>
                </p:stCondLst>
                <p:endSync evt="end" delay="0">
                  <p:rtn val="all"/>
                </p:endSync>
                <p:childTnLst>
                  <p:par>
                    <p:cTn id="10" fill="hold">
                      <p:stCondLst>
                        <p:cond delay="0"/>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64"/>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2"/>
                                        </p:tgtEl>
                                        <p:attrNameLst>
                                          <p:attrName>style.visibility</p:attrName>
                                        </p:attrNameLst>
                                      </p:cBhvr>
                                      <p:to>
                                        <p:strVal val="visible"/>
                                      </p:to>
                                    </p:set>
                                  </p:childTnLst>
                                </p:cTn>
                              </p:par>
                            </p:childTnLst>
                          </p:cTn>
                        </p:par>
                      </p:childTnLst>
                    </p:cTn>
                  </p:par>
                </p:childTnLst>
              </p:cTn>
              <p:nextCondLst>
                <p:cond evt="onClick" delay="0">
                  <p:tgtEl>
                    <p:spTgt spid="7"/>
                  </p:tgtEl>
                </p:cond>
              </p:nextCondLst>
            </p:seq>
            <p:seq concurrent="1" nextAc="seek">
              <p:cTn id="18" restart="whenNotActive" fill="hold" evtFilter="cancelBubble" nodeType="interactiveSeq">
                <p:stCondLst>
                  <p:cond evt="onClick" delay="0">
                    <p:tgtEl>
                      <p:spTgt spid="9"/>
                    </p:tgtEl>
                  </p:cond>
                </p:stCondLst>
                <p:endSync evt="end" delay="0">
                  <p:rtn val="all"/>
                </p:endSync>
                <p:childTnLst>
                  <p:par>
                    <p:cTn id="19" fill="hold">
                      <p:stCondLst>
                        <p:cond delay="0"/>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nextCondLst>
                <p:cond evt="onClick" delay="0">
                  <p:tgtEl>
                    <p:spTgt spid="9"/>
                  </p:tgtEl>
                </p:cond>
              </p:nextCondLst>
            </p:seq>
            <p:seq concurrent="1" nextAc="seek">
              <p:cTn id="23" restart="whenNotActive" fill="hold" evtFilter="cancelBubble" nodeType="interactiveSeq">
                <p:stCondLst>
                  <p:cond evt="onClick" delay="0">
                    <p:tgtEl>
                      <p:spTgt spid="5"/>
                    </p:tgtEl>
                  </p:cond>
                </p:stCondLst>
                <p:endSync evt="end" delay="0">
                  <p:rtn val="all"/>
                </p:endSync>
                <p:childTnLst>
                  <p:par>
                    <p:cTn id="24" fill="hold">
                      <p:stCondLst>
                        <p:cond delay="0"/>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childTnLst>
                                </p:cTn>
                              </p:par>
                            </p:childTnLst>
                          </p:cTn>
                        </p:par>
                      </p:childTnLst>
                    </p:cTn>
                  </p:par>
                </p:childTnLst>
              </p:cTn>
              <p:nextCondLst>
                <p:cond evt="onClick" delay="0">
                  <p:tgtEl>
                    <p:spTgt spid="5"/>
                  </p:tgtEl>
                </p:cond>
              </p:nextCondLst>
            </p:seq>
            <p:seq concurrent="1" nextAc="seek">
              <p:cTn id="28" restart="whenNotActive" fill="hold" evtFilter="cancelBubble" nodeType="interactiveSeq">
                <p:stCondLst>
                  <p:cond evt="onClick" delay="0">
                    <p:tgtEl>
                      <p:spTgt spid="13"/>
                    </p:tgtEl>
                  </p:cond>
                </p:stCondLst>
                <p:endSync evt="end" delay="0">
                  <p:rtn val="all"/>
                </p:endSync>
                <p:childTnLst>
                  <p:par>
                    <p:cTn id="29" fill="hold">
                      <p:stCondLst>
                        <p:cond delay="0"/>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childTnLst>
                          </p:cTn>
                        </p:par>
                      </p:childTnLst>
                    </p:cTn>
                  </p:par>
                </p:childTnLst>
              </p:cTn>
              <p:nextCondLst>
                <p:cond evt="onClick" delay="0">
                  <p:tgtEl>
                    <p:spTgt spid="13"/>
                  </p:tgtEl>
                </p:cond>
              </p:nextCondLst>
            </p:seq>
            <p:seq concurrent="1" nextAc="seek">
              <p:cTn id="33" restart="whenNotActive" fill="hold" evtFilter="cancelBubble" nodeType="interactiveSeq">
                <p:stCondLst>
                  <p:cond evt="onClick" delay="0">
                    <p:tgtEl>
                      <p:spTgt spid="23"/>
                    </p:tgtEl>
                  </p:cond>
                </p:stCondLst>
                <p:endSync evt="end" delay="0">
                  <p:rtn val="all"/>
                </p:endSync>
                <p:childTnLst>
                  <p:par>
                    <p:cTn id="34" fill="hold">
                      <p:stCondLst>
                        <p:cond delay="0"/>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24"/>
                                        </p:tgtEl>
                                        <p:attrNameLst>
                                          <p:attrName>style.visibility</p:attrName>
                                        </p:attrNameLst>
                                      </p:cBhvr>
                                      <p:to>
                                        <p:strVal val="visible"/>
                                      </p:to>
                                    </p:set>
                                  </p:childTnLst>
                                </p:cTn>
                              </p:par>
                            </p:childTnLst>
                          </p:cTn>
                        </p:par>
                      </p:childTnLst>
                    </p:cTn>
                  </p:par>
                </p:childTnLst>
              </p:cTn>
              <p:nextCondLst>
                <p:cond evt="onClick" delay="0">
                  <p:tgtEl>
                    <p:spTgt spid="23"/>
                  </p:tgtEl>
                </p:cond>
              </p:nextCondLst>
            </p:seq>
            <p:seq concurrent="1" nextAc="seek">
              <p:cTn id="38" restart="whenNotActive" fill="hold" evtFilter="cancelBubble" nodeType="interactiveSeq">
                <p:stCondLst>
                  <p:cond evt="onClick" delay="0">
                    <p:tgtEl>
                      <p:spTgt spid="21"/>
                    </p:tgtEl>
                  </p:cond>
                </p:stCondLst>
                <p:endSync evt="end" delay="0">
                  <p:rtn val="all"/>
                </p:endSync>
                <p:childTnLst>
                  <p:par>
                    <p:cTn id="39" fill="hold">
                      <p:stCondLst>
                        <p:cond delay="0"/>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2"/>
                                        </p:tgtEl>
                                        <p:attrNameLst>
                                          <p:attrName>style.visibility</p:attrName>
                                        </p:attrNameLst>
                                      </p:cBhvr>
                                      <p:to>
                                        <p:strVal val="visible"/>
                                      </p:to>
                                    </p:set>
                                  </p:childTnLst>
                                </p:cTn>
                              </p:par>
                            </p:childTnLst>
                          </p:cTn>
                        </p:par>
                      </p:childTnLst>
                    </p:cTn>
                  </p:par>
                </p:childTnLst>
              </p:cTn>
              <p:nextCondLst>
                <p:cond evt="onClick" delay="0">
                  <p:tgtEl>
                    <p:spTgt spid="21"/>
                  </p:tgtEl>
                </p:cond>
              </p:nextCondLst>
            </p:seq>
            <p:seq concurrent="1" nextAc="seek">
              <p:cTn id="43" restart="whenNotActive" fill="hold" evtFilter="cancelBubble" nodeType="interactiveSeq">
                <p:stCondLst>
                  <p:cond evt="onClick" delay="0">
                    <p:tgtEl>
                      <p:spTgt spid="19"/>
                    </p:tgtEl>
                  </p:cond>
                </p:stCondLst>
                <p:endSync evt="end" delay="0">
                  <p:rtn val="all"/>
                </p:endSync>
                <p:childTnLst>
                  <p:par>
                    <p:cTn id="44" fill="hold">
                      <p:stCondLst>
                        <p:cond delay="0"/>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20"/>
                                        </p:tgtEl>
                                        <p:attrNameLst>
                                          <p:attrName>style.visibility</p:attrName>
                                        </p:attrNameLst>
                                      </p:cBhvr>
                                      <p:to>
                                        <p:strVal val="visible"/>
                                      </p:to>
                                    </p:set>
                                  </p:childTnLst>
                                </p:cTn>
                              </p:par>
                            </p:childTnLst>
                          </p:cTn>
                        </p:par>
                      </p:childTnLst>
                    </p:cTn>
                  </p:par>
                </p:childTnLst>
              </p:cTn>
              <p:nextCondLst>
                <p:cond evt="onClick" delay="0">
                  <p:tgtEl>
                    <p:spTgt spid="19"/>
                  </p:tgtEl>
                </p:cond>
              </p:nextCondLst>
            </p:seq>
            <p:seq concurrent="1" nextAc="seek">
              <p:cTn id="48" restart="whenNotActive" fill="hold" evtFilter="cancelBubble" nodeType="interactiveSeq">
                <p:stCondLst>
                  <p:cond evt="onClick" delay="0">
                    <p:tgtEl>
                      <p:spTgt spid="17"/>
                    </p:tgtEl>
                  </p:cond>
                </p:stCondLst>
                <p:endSync evt="end" delay="0">
                  <p:rtn val="all"/>
                </p:endSync>
                <p:childTnLst>
                  <p:par>
                    <p:cTn id="49" fill="hold">
                      <p:stCondLst>
                        <p:cond delay="0"/>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8"/>
                                        </p:tgtEl>
                                        <p:attrNameLst>
                                          <p:attrName>style.visibility</p:attrName>
                                        </p:attrNameLst>
                                      </p:cBhvr>
                                      <p:to>
                                        <p:strVal val="visible"/>
                                      </p:to>
                                    </p:set>
                                  </p:childTnLst>
                                </p:cTn>
                              </p:par>
                            </p:childTnLst>
                          </p:cTn>
                        </p:par>
                      </p:childTnLst>
                    </p:cTn>
                  </p:par>
                </p:childTnLst>
              </p:cTn>
              <p:nextCondLst>
                <p:cond evt="onClick" delay="0">
                  <p:tgtEl>
                    <p:spTgt spid="17"/>
                  </p:tgtEl>
                </p:cond>
              </p:nextCondLst>
            </p:seq>
            <p:seq concurrent="1" nextAc="seek">
              <p:cTn id="53" restart="whenNotActive" fill="hold" evtFilter="cancelBubble" nodeType="interactiveSeq">
                <p:stCondLst>
                  <p:cond evt="onClick" delay="0">
                    <p:tgtEl>
                      <p:spTgt spid="15"/>
                    </p:tgtEl>
                  </p:cond>
                </p:stCondLst>
                <p:endSync evt="end" delay="0">
                  <p:rtn val="all"/>
                </p:endSync>
                <p:childTnLst>
                  <p:par>
                    <p:cTn id="54" fill="hold">
                      <p:stCondLst>
                        <p:cond delay="0"/>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16"/>
                                        </p:tgtEl>
                                        <p:attrNameLst>
                                          <p:attrName>style.visibility</p:attrName>
                                        </p:attrNameLst>
                                      </p:cBhvr>
                                      <p:to>
                                        <p:strVal val="visible"/>
                                      </p:to>
                                    </p:set>
                                  </p:childTnLst>
                                </p:cTn>
                              </p:par>
                            </p:childTnLst>
                          </p:cTn>
                        </p:par>
                      </p:childTnLst>
                    </p:cTn>
                  </p:par>
                </p:childTnLst>
              </p:cTn>
              <p:nextCondLst>
                <p:cond evt="onClick" delay="0">
                  <p:tgtEl>
                    <p:spTgt spid="15"/>
                  </p:tgtEl>
                </p:cond>
              </p:nextCondLst>
            </p:seq>
            <p:seq concurrent="1" nextAc="seek">
              <p:cTn id="58" restart="whenNotActive" fill="hold" evtFilter="cancelBubble" nodeType="interactiveSeq">
                <p:stCondLst>
                  <p:cond evt="onClick" delay="0">
                    <p:tgtEl>
                      <p:spTgt spid="103"/>
                    </p:tgtEl>
                  </p:cond>
                </p:stCondLst>
                <p:endSync evt="end" delay="0">
                  <p:rtn val="all"/>
                </p:endSync>
                <p:childTnLst>
                  <p:par>
                    <p:cTn id="59" fill="hold">
                      <p:stCondLst>
                        <p:cond delay="0"/>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66"/>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67"/>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28"/>
                                        </p:tgtEl>
                                        <p:attrNameLst>
                                          <p:attrName>style.visibility</p:attrName>
                                        </p:attrNameLst>
                                      </p:cBhvr>
                                      <p:to>
                                        <p:strVal val="visible"/>
                                      </p:to>
                                    </p:set>
                                  </p:childTnLst>
                                </p:cTn>
                              </p:par>
                            </p:childTnLst>
                          </p:cTn>
                        </p:par>
                      </p:childTnLst>
                    </p:cTn>
                  </p:par>
                </p:childTnLst>
              </p:cTn>
              <p:nextCondLst>
                <p:cond evt="onClick" delay="0">
                  <p:tgtEl>
                    <p:spTgt spid="103"/>
                  </p:tgtEl>
                </p:cond>
              </p:nextCondLst>
            </p:seq>
            <p:seq concurrent="1" nextAc="seek">
              <p:cTn id="67" restart="whenNotActive" fill="hold" evtFilter="cancelBubble" nodeType="interactiveSeq">
                <p:stCondLst>
                  <p:cond evt="onClick" delay="0">
                    <p:tgtEl>
                      <p:spTgt spid="102"/>
                    </p:tgtEl>
                  </p:cond>
                </p:stCondLst>
                <p:endSync evt="end" delay="0">
                  <p:rtn val="all"/>
                </p:endSync>
                <p:childTnLst>
                  <p:par>
                    <p:cTn id="68" fill="hold">
                      <p:stCondLst>
                        <p:cond delay="0"/>
                      </p:stCondLst>
                      <p:childTnLst>
                        <p:par>
                          <p:cTn id="69" fill="hold">
                            <p:stCondLst>
                              <p:cond delay="0"/>
                            </p:stCondLst>
                            <p:childTnLst>
                              <p:par>
                                <p:cTn id="70" presetID="1" presetClass="entr" presetSubtype="0" fill="hold" grpId="0" nodeType="withEffect">
                                  <p:stCondLst>
                                    <p:cond delay="0"/>
                                  </p:stCondLst>
                                  <p:childTnLst>
                                    <p:set>
                                      <p:cBhvr>
                                        <p:cTn id="71" dur="1" fill="hold">
                                          <p:stCondLst>
                                            <p:cond delay="0"/>
                                          </p:stCondLst>
                                        </p:cTn>
                                        <p:tgtEl>
                                          <p:spTgt spid="34"/>
                                        </p:tgtEl>
                                        <p:attrNameLst>
                                          <p:attrName>style.visibility</p:attrName>
                                        </p:attrNameLst>
                                      </p:cBhvr>
                                      <p:to>
                                        <p:strVal val="visible"/>
                                      </p:to>
                                    </p:set>
                                  </p:childTnLst>
                                </p:cTn>
                              </p:par>
                              <p:par>
                                <p:cTn id="72" presetID="1" presetClass="entr" presetSubtype="0" fill="hold" grpId="0" nodeType="withEffect">
                                  <p:stCondLst>
                                    <p:cond delay="0"/>
                                  </p:stCondLst>
                                  <p:childTnLst>
                                    <p:set>
                                      <p:cBhvr>
                                        <p:cTn id="73" dur="1" fill="hold">
                                          <p:stCondLst>
                                            <p:cond delay="0"/>
                                          </p:stCondLst>
                                        </p:cTn>
                                        <p:tgtEl>
                                          <p:spTgt spid="35"/>
                                        </p:tgtEl>
                                        <p:attrNameLst>
                                          <p:attrName>style.visibility</p:attrName>
                                        </p:attrNameLst>
                                      </p:cBhvr>
                                      <p:to>
                                        <p:strVal val="visible"/>
                                      </p:to>
                                    </p:set>
                                  </p:childTnLst>
                                </p:cTn>
                              </p:par>
                            </p:childTnLst>
                          </p:cTn>
                        </p:par>
                      </p:childTnLst>
                    </p:cTn>
                  </p:par>
                </p:childTnLst>
              </p:cTn>
              <p:nextCondLst>
                <p:cond evt="onClick" delay="0">
                  <p:tgtEl>
                    <p:spTgt spid="102"/>
                  </p:tgtEl>
                </p:cond>
              </p:nextCondLst>
            </p:seq>
          </p:childTnLst>
        </p:cTn>
      </p:par>
    </p:tnLst>
    <p:bldLst>
      <p:bldP spid="26" grpId="0" animBg="1"/>
      <p:bldP spid="8" grpId="0" animBg="1"/>
      <p:bldP spid="6" grpId="0" animBg="1"/>
      <p:bldP spid="10" grpId="0" animBg="1"/>
      <p:bldP spid="14" grpId="0" animBg="1"/>
      <p:bldP spid="16" grpId="0" animBg="1"/>
      <p:bldP spid="18" grpId="0" animBg="1"/>
      <p:bldP spid="20" grpId="0" animBg="1"/>
      <p:bldP spid="22" grpId="0" animBg="1"/>
      <p:bldP spid="24" grpId="0" animBg="1"/>
      <p:bldP spid="64" grpId="0" animBg="1"/>
      <p:bldP spid="65" grpId="0" animBg="1"/>
      <p:bldP spid="66" grpId="0" animBg="1"/>
      <p:bldP spid="67" grpId="0" animBg="1"/>
      <p:bldP spid="34" grpId="0" animBg="1"/>
      <p:bldP spid="35" grpId="0" animBg="1"/>
      <p:bldP spid="2" grpId="0" animBg="1"/>
      <p:bldP spid="2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9AA72BD9-2C5A-4EDC-931F-5AA08EACA0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ssorted pills and capsules">
            <a:extLst>
              <a:ext uri="{FF2B5EF4-FFF2-40B4-BE49-F238E27FC236}">
                <a16:creationId xmlns:a16="http://schemas.microsoft.com/office/drawing/2014/main" id="{4321645D-66E4-4D8A-3EA7-F334378EED41}"/>
              </a:ext>
            </a:extLst>
          </p:cNvPr>
          <p:cNvPicPr>
            <a:picLocks noChangeAspect="1"/>
          </p:cNvPicPr>
          <p:nvPr/>
        </p:nvPicPr>
        <p:blipFill rotWithShape="1">
          <a:blip r:embed="rId2"/>
          <a:srcRect t="5242" r="23289" b="3849"/>
          <a:stretch/>
        </p:blipFill>
        <p:spPr>
          <a:xfrm>
            <a:off x="4805330" y="10"/>
            <a:ext cx="7386670" cy="6857990"/>
          </a:xfrm>
          <a:prstGeom prst="rect">
            <a:avLst/>
          </a:prstGeom>
        </p:spPr>
      </p:pic>
      <p:sp>
        <p:nvSpPr>
          <p:cNvPr id="22" name="Rectangle 21">
            <a:extLst>
              <a:ext uri="{FF2B5EF4-FFF2-40B4-BE49-F238E27FC236}">
                <a16:creationId xmlns:a16="http://schemas.microsoft.com/office/drawing/2014/main" id="{DD3981AC-7B61-4947-BCF3-F7AA7FA38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9756601" cy="6858000"/>
          </a:xfrm>
          <a:prstGeom prst="rect">
            <a:avLst/>
          </a:prstGeom>
          <a:gradFill>
            <a:gsLst>
              <a:gs pos="58000">
                <a:schemeClr val="tx1"/>
              </a:gs>
              <a:gs pos="35000">
                <a:schemeClr val="tx1">
                  <a:alpha val="78000"/>
                </a:schemeClr>
              </a:gs>
              <a:gs pos="19000">
                <a:schemeClr val="tx1">
                  <a:alpha val="38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6" name="Rectangle 25">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00984" cy="9144"/>
          </a:xfrm>
          <a:prstGeom prst="rect">
            <a:avLst/>
          </a:prstGeom>
          <a:solidFill>
            <a:schemeClr val="tx1"/>
          </a:solidFill>
          <a:ln w="317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ijdelijke aanduiding voor inhoud 2">
            <a:extLst>
              <a:ext uri="{FF2B5EF4-FFF2-40B4-BE49-F238E27FC236}">
                <a16:creationId xmlns:a16="http://schemas.microsoft.com/office/drawing/2014/main" id="{7FBF0E89-9A92-F9E0-B1B0-8CB8E37150A6}"/>
              </a:ext>
            </a:extLst>
          </p:cNvPr>
          <p:cNvSpPr>
            <a:spLocks noGrp="1"/>
          </p:cNvSpPr>
          <p:nvPr>
            <p:ph idx="1"/>
          </p:nvPr>
        </p:nvSpPr>
        <p:spPr>
          <a:xfrm>
            <a:off x="371094" y="2718054"/>
            <a:ext cx="7480134" cy="3207258"/>
          </a:xfrm>
        </p:spPr>
        <p:txBody>
          <a:bodyPr anchor="t">
            <a:normAutofit/>
          </a:bodyPr>
          <a:lstStyle/>
          <a:p>
            <a:pPr marL="0" indent="0">
              <a:buNone/>
            </a:pPr>
            <a:r>
              <a:rPr lang="nl-NL" sz="3200" dirty="0">
                <a:solidFill>
                  <a:schemeClr val="bg1"/>
                </a:solidFill>
              </a:rPr>
              <a:t>And </a:t>
            </a:r>
            <a:r>
              <a:rPr lang="nl-NL" sz="3200" dirty="0" err="1">
                <a:solidFill>
                  <a:schemeClr val="bg1"/>
                </a:solidFill>
              </a:rPr>
              <a:t>what</a:t>
            </a:r>
            <a:r>
              <a:rPr lang="nl-NL" sz="3200" dirty="0">
                <a:solidFill>
                  <a:schemeClr val="bg1"/>
                </a:solidFill>
              </a:rPr>
              <a:t> </a:t>
            </a:r>
            <a:r>
              <a:rPr lang="nl-NL" sz="3200" dirty="0" err="1">
                <a:solidFill>
                  <a:schemeClr val="bg1"/>
                </a:solidFill>
              </a:rPr>
              <a:t>if</a:t>
            </a:r>
            <a:r>
              <a:rPr lang="nl-NL" sz="3200" dirty="0">
                <a:solidFill>
                  <a:schemeClr val="bg1"/>
                </a:solidFill>
              </a:rPr>
              <a:t> </a:t>
            </a:r>
            <a:r>
              <a:rPr lang="nl-NL" sz="3200" dirty="0" err="1">
                <a:solidFill>
                  <a:schemeClr val="bg1"/>
                </a:solidFill>
              </a:rPr>
              <a:t>that</a:t>
            </a:r>
            <a:r>
              <a:rPr lang="nl-NL" sz="3200" dirty="0">
                <a:solidFill>
                  <a:schemeClr val="bg1"/>
                </a:solidFill>
              </a:rPr>
              <a:t> </a:t>
            </a:r>
            <a:r>
              <a:rPr lang="nl-NL" sz="3200" dirty="0" err="1">
                <a:solidFill>
                  <a:schemeClr val="bg1"/>
                </a:solidFill>
              </a:rPr>
              <a:t>medicine</a:t>
            </a:r>
            <a:r>
              <a:rPr lang="nl-NL" sz="3200" dirty="0">
                <a:solidFill>
                  <a:schemeClr val="bg1"/>
                </a:solidFill>
              </a:rPr>
              <a:t> </a:t>
            </a:r>
            <a:r>
              <a:rPr lang="nl-NL" sz="3200" dirty="0" err="1">
                <a:solidFill>
                  <a:schemeClr val="bg1"/>
                </a:solidFill>
              </a:rPr>
              <a:t>wasn’t</a:t>
            </a:r>
            <a:r>
              <a:rPr lang="nl-NL" sz="3200" dirty="0">
                <a:solidFill>
                  <a:schemeClr val="bg1"/>
                </a:solidFill>
              </a:rPr>
              <a:t> </a:t>
            </a:r>
            <a:r>
              <a:rPr lang="nl-NL" sz="3200" dirty="0" err="1">
                <a:solidFill>
                  <a:schemeClr val="bg1"/>
                </a:solidFill>
              </a:rPr>
              <a:t>available</a:t>
            </a:r>
            <a:r>
              <a:rPr lang="nl-NL" sz="3200" dirty="0">
                <a:solidFill>
                  <a:schemeClr val="bg1"/>
                </a:solidFill>
              </a:rPr>
              <a:t>?</a:t>
            </a:r>
          </a:p>
          <a:p>
            <a:pPr marL="0" indent="0">
              <a:buNone/>
            </a:pPr>
            <a:endParaRPr lang="nl-NL" sz="3200" dirty="0">
              <a:solidFill>
                <a:schemeClr val="bg1"/>
              </a:solidFill>
            </a:endParaRPr>
          </a:p>
          <a:p>
            <a:pPr marL="0" indent="0">
              <a:buNone/>
            </a:pPr>
            <a:r>
              <a:rPr lang="nl-NL" sz="3200" dirty="0" err="1">
                <a:solidFill>
                  <a:schemeClr val="bg1"/>
                </a:solidFill>
              </a:rPr>
              <a:t>What</a:t>
            </a:r>
            <a:r>
              <a:rPr lang="nl-NL" sz="3200" dirty="0">
                <a:solidFill>
                  <a:schemeClr val="bg1"/>
                </a:solidFill>
              </a:rPr>
              <a:t> would you </a:t>
            </a:r>
            <a:r>
              <a:rPr lang="nl-NL" sz="3200" dirty="0" err="1">
                <a:solidFill>
                  <a:schemeClr val="bg1"/>
                </a:solidFill>
              </a:rPr>
              <a:t>then</a:t>
            </a:r>
            <a:r>
              <a:rPr lang="nl-NL" sz="3200" dirty="0">
                <a:solidFill>
                  <a:schemeClr val="bg1"/>
                </a:solidFill>
              </a:rPr>
              <a:t> </a:t>
            </a:r>
            <a:r>
              <a:rPr lang="nl-NL" sz="3200" dirty="0" err="1">
                <a:solidFill>
                  <a:schemeClr val="bg1"/>
                </a:solidFill>
              </a:rPr>
              <a:t>choose</a:t>
            </a:r>
            <a:r>
              <a:rPr lang="nl-NL" sz="3200" dirty="0">
                <a:solidFill>
                  <a:schemeClr val="bg1"/>
                </a:solidFill>
              </a:rPr>
              <a:t> </a:t>
            </a:r>
            <a:r>
              <a:rPr lang="nl-NL" sz="3200" dirty="0" err="1">
                <a:solidFill>
                  <a:schemeClr val="bg1"/>
                </a:solidFill>
              </a:rPr>
              <a:t>to</a:t>
            </a:r>
            <a:r>
              <a:rPr lang="nl-NL" sz="3200" dirty="0">
                <a:solidFill>
                  <a:schemeClr val="bg1"/>
                </a:solidFill>
              </a:rPr>
              <a:t> </a:t>
            </a:r>
            <a:r>
              <a:rPr lang="nl-NL" sz="3200" dirty="0" err="1">
                <a:solidFill>
                  <a:schemeClr val="bg1"/>
                </a:solidFill>
              </a:rPr>
              <a:t>be</a:t>
            </a:r>
            <a:r>
              <a:rPr lang="nl-NL" sz="3200" dirty="0">
                <a:solidFill>
                  <a:schemeClr val="bg1"/>
                </a:solidFill>
              </a:rPr>
              <a:t> </a:t>
            </a:r>
            <a:r>
              <a:rPr lang="nl-NL" sz="3200" dirty="0" err="1">
                <a:solidFill>
                  <a:schemeClr val="bg1"/>
                </a:solidFill>
              </a:rPr>
              <a:t>your</a:t>
            </a:r>
            <a:r>
              <a:rPr lang="nl-NL" sz="3200" dirty="0">
                <a:solidFill>
                  <a:schemeClr val="bg1"/>
                </a:solidFill>
              </a:rPr>
              <a:t> </a:t>
            </a:r>
            <a:r>
              <a:rPr lang="nl-NL" sz="3200" dirty="0" err="1">
                <a:solidFill>
                  <a:schemeClr val="bg1"/>
                </a:solidFill>
              </a:rPr>
              <a:t>substitute</a:t>
            </a:r>
            <a:r>
              <a:rPr lang="nl-NL" sz="3200" dirty="0">
                <a:solidFill>
                  <a:schemeClr val="bg1"/>
                </a:solidFill>
              </a:rPr>
              <a:t>?</a:t>
            </a:r>
          </a:p>
        </p:txBody>
      </p:sp>
    </p:spTree>
    <p:extLst>
      <p:ext uri="{BB962C8B-B14F-4D97-AF65-F5344CB8AC3E}">
        <p14:creationId xmlns:p14="http://schemas.microsoft.com/office/powerpoint/2010/main" val="2063335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a:extLst>
            <a:ext uri="{FF2B5EF4-FFF2-40B4-BE49-F238E27FC236}">
              <a16:creationId xmlns:a16="http://schemas.microsoft.com/office/drawing/2014/main" id="{D8410128-E1DF-A756-3F99-F155312BF048}"/>
            </a:ext>
          </a:extLst>
        </p:cNvPr>
        <p:cNvGrpSpPr/>
        <p:nvPr/>
      </p:nvGrpSpPr>
      <p:grpSpPr>
        <a:xfrm>
          <a:off x="0" y="0"/>
          <a:ext cx="0" cy="0"/>
          <a:chOff x="0" y="0"/>
          <a:chExt cx="0" cy="0"/>
        </a:xfrm>
      </p:grpSpPr>
      <p:sp>
        <p:nvSpPr>
          <p:cNvPr id="25" name="Tekstvak 5">
            <a:extLst>
              <a:ext uri="{FF2B5EF4-FFF2-40B4-BE49-F238E27FC236}">
                <a16:creationId xmlns:a16="http://schemas.microsoft.com/office/drawing/2014/main" id="{D9AE5B7D-3501-17A7-84CA-02767997C770}"/>
              </a:ext>
            </a:extLst>
          </p:cNvPr>
          <p:cNvSpPr txBox="1"/>
          <p:nvPr/>
        </p:nvSpPr>
        <p:spPr>
          <a:xfrm>
            <a:off x="4529634" y="767830"/>
            <a:ext cx="1628002" cy="2585323"/>
          </a:xfrm>
          <a:prstGeom prst="rect">
            <a:avLst/>
          </a:prstGeom>
          <a:solidFill>
            <a:schemeClr val="bg1"/>
          </a:solidFill>
        </p:spPr>
        <p:txBody>
          <a:bodyPr wrap="square" rtlCol="0">
            <a:spAutoFit/>
          </a:bodyPr>
          <a:lstStyle/>
          <a:p>
            <a:r>
              <a:rPr lang="en-GB" dirty="0" err="1"/>
              <a:t>Medinova</a:t>
            </a:r>
            <a:endParaRPr lang="en-GB" dirty="0"/>
          </a:p>
          <a:p>
            <a:endParaRPr lang="nl-NL" dirty="0"/>
          </a:p>
          <a:p>
            <a:endParaRPr lang="nl-NL" dirty="0"/>
          </a:p>
          <a:p>
            <a:endParaRPr lang="nl-NL" dirty="0"/>
          </a:p>
          <a:p>
            <a:endParaRPr lang="nl-NL" dirty="0"/>
          </a:p>
          <a:p>
            <a:r>
              <a:rPr lang="nl-NL" dirty="0"/>
              <a:t> </a:t>
            </a:r>
            <a:br>
              <a:rPr lang="nl-NL" dirty="0"/>
            </a:br>
            <a:endParaRPr lang="nl-NL" dirty="0"/>
          </a:p>
          <a:p>
            <a:endParaRPr lang="nl-NL" dirty="0"/>
          </a:p>
          <a:p>
            <a:endParaRPr lang="nl-NL" dirty="0"/>
          </a:p>
        </p:txBody>
      </p:sp>
      <p:sp>
        <p:nvSpPr>
          <p:cNvPr id="26" name="Rechthoek 5">
            <a:extLst>
              <a:ext uri="{FF2B5EF4-FFF2-40B4-BE49-F238E27FC236}">
                <a16:creationId xmlns:a16="http://schemas.microsoft.com/office/drawing/2014/main" id="{70EC594A-0A87-C8A0-2BB6-D6E4442A0F92}"/>
              </a:ext>
            </a:extLst>
          </p:cNvPr>
          <p:cNvSpPr/>
          <p:nvPr/>
        </p:nvSpPr>
        <p:spPr>
          <a:xfrm>
            <a:off x="4532135" y="759422"/>
            <a:ext cx="1642703" cy="2593731"/>
          </a:xfrm>
          <a:prstGeom prst="rect">
            <a:avLst/>
          </a:prstGeom>
          <a:noFill/>
          <a:ln w="38100">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Tekstvak 6">
            <a:extLst>
              <a:ext uri="{FF2B5EF4-FFF2-40B4-BE49-F238E27FC236}">
                <a16:creationId xmlns:a16="http://schemas.microsoft.com/office/drawing/2014/main" id="{5612ED43-E5B4-8611-75FF-AD0D2134988F}"/>
              </a:ext>
            </a:extLst>
          </p:cNvPr>
          <p:cNvSpPr txBox="1"/>
          <p:nvPr/>
        </p:nvSpPr>
        <p:spPr>
          <a:xfrm>
            <a:off x="2637430" y="767830"/>
            <a:ext cx="1628002" cy="2585323"/>
          </a:xfrm>
          <a:prstGeom prst="rect">
            <a:avLst/>
          </a:prstGeom>
          <a:solidFill>
            <a:schemeClr val="bg1"/>
          </a:solidFill>
        </p:spPr>
        <p:txBody>
          <a:bodyPr wrap="square" rtlCol="0">
            <a:spAutoFit/>
          </a:bodyPr>
          <a:lstStyle/>
          <a:p>
            <a:r>
              <a:rPr lang="nl-NL" dirty="0" err="1"/>
              <a:t>Curalix</a:t>
            </a:r>
            <a:endParaRPr lang="nl-NL" dirty="0"/>
          </a:p>
          <a:p>
            <a:endParaRPr lang="nl-NL" dirty="0"/>
          </a:p>
          <a:p>
            <a:endParaRPr lang="en-US" dirty="0"/>
          </a:p>
          <a:p>
            <a:endParaRPr lang="en-US" dirty="0"/>
          </a:p>
          <a:p>
            <a:endParaRPr lang="en-US" dirty="0"/>
          </a:p>
          <a:p>
            <a:endParaRPr lang="en-US" dirty="0"/>
          </a:p>
          <a:p>
            <a:endParaRPr lang="en-US" dirty="0"/>
          </a:p>
          <a:p>
            <a:endParaRPr lang="en-US" dirty="0"/>
          </a:p>
          <a:p>
            <a:endParaRPr lang="nl-NL" dirty="0"/>
          </a:p>
        </p:txBody>
      </p:sp>
      <p:sp>
        <p:nvSpPr>
          <p:cNvPr id="6" name="Rechthoek 6">
            <a:extLst>
              <a:ext uri="{FF2B5EF4-FFF2-40B4-BE49-F238E27FC236}">
                <a16:creationId xmlns:a16="http://schemas.microsoft.com/office/drawing/2014/main" id="{1C294C53-70C6-3486-0F66-20EB00E34BD0}"/>
              </a:ext>
            </a:extLst>
          </p:cNvPr>
          <p:cNvSpPr/>
          <p:nvPr/>
        </p:nvSpPr>
        <p:spPr>
          <a:xfrm>
            <a:off x="2639931" y="759422"/>
            <a:ext cx="1642703" cy="2583089"/>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Tekstvak 8">
            <a:extLst>
              <a:ext uri="{FF2B5EF4-FFF2-40B4-BE49-F238E27FC236}">
                <a16:creationId xmlns:a16="http://schemas.microsoft.com/office/drawing/2014/main" id="{309456F1-E6F5-5458-B489-F8EEDE3524EF}"/>
              </a:ext>
            </a:extLst>
          </p:cNvPr>
          <p:cNvSpPr txBox="1"/>
          <p:nvPr/>
        </p:nvSpPr>
        <p:spPr>
          <a:xfrm>
            <a:off x="6410998" y="757188"/>
            <a:ext cx="1628002" cy="2585323"/>
          </a:xfrm>
          <a:prstGeom prst="rect">
            <a:avLst/>
          </a:prstGeom>
          <a:solidFill>
            <a:schemeClr val="bg1"/>
          </a:solidFill>
        </p:spPr>
        <p:txBody>
          <a:bodyPr wrap="square" rtlCol="0">
            <a:spAutoFit/>
          </a:bodyPr>
          <a:lstStyle/>
          <a:p>
            <a:r>
              <a:rPr lang="el-GR" dirty="0"/>
              <a:t>Θεραπεία</a:t>
            </a:r>
            <a:endParaRPr lang="nl-NL" dirty="0"/>
          </a:p>
          <a:p>
            <a:endParaRPr lang="nl-NL" dirty="0"/>
          </a:p>
          <a:p>
            <a:endParaRPr lang="nl-NL" dirty="0"/>
          </a:p>
          <a:p>
            <a:endParaRPr lang="nl-NL" dirty="0"/>
          </a:p>
          <a:p>
            <a:endParaRPr lang="nl-NL" dirty="0"/>
          </a:p>
          <a:p>
            <a:endParaRPr lang="nl-NL" dirty="0"/>
          </a:p>
          <a:p>
            <a:endParaRPr lang="nl-NL" dirty="0"/>
          </a:p>
          <a:p>
            <a:endParaRPr lang="nl-NL" dirty="0"/>
          </a:p>
          <a:p>
            <a:endParaRPr lang="nl-NL" dirty="0"/>
          </a:p>
        </p:txBody>
      </p:sp>
      <p:sp>
        <p:nvSpPr>
          <p:cNvPr id="10" name="Rechthoek 8">
            <a:extLst>
              <a:ext uri="{FF2B5EF4-FFF2-40B4-BE49-F238E27FC236}">
                <a16:creationId xmlns:a16="http://schemas.microsoft.com/office/drawing/2014/main" id="{C165A985-7CDA-0A02-EC9C-3AAA979B4934}"/>
              </a:ext>
            </a:extLst>
          </p:cNvPr>
          <p:cNvSpPr/>
          <p:nvPr/>
        </p:nvSpPr>
        <p:spPr>
          <a:xfrm>
            <a:off x="6413499" y="748780"/>
            <a:ext cx="1642703" cy="2568507"/>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Tekstvak 9">
            <a:extLst>
              <a:ext uri="{FF2B5EF4-FFF2-40B4-BE49-F238E27FC236}">
                <a16:creationId xmlns:a16="http://schemas.microsoft.com/office/drawing/2014/main" id="{A960CD49-9BAB-4E63-AD30-703AD637AFBC}"/>
              </a:ext>
            </a:extLst>
          </p:cNvPr>
          <p:cNvSpPr txBox="1"/>
          <p:nvPr/>
        </p:nvSpPr>
        <p:spPr>
          <a:xfrm>
            <a:off x="8297083" y="767830"/>
            <a:ext cx="1628002" cy="2585323"/>
          </a:xfrm>
          <a:prstGeom prst="rect">
            <a:avLst/>
          </a:prstGeom>
          <a:solidFill>
            <a:schemeClr val="bg1"/>
          </a:solidFill>
        </p:spPr>
        <p:txBody>
          <a:bodyPr wrap="square" rtlCol="0">
            <a:spAutoFit/>
          </a:bodyPr>
          <a:lstStyle/>
          <a:p>
            <a:r>
              <a:rPr lang="nl-NL" dirty="0" err="1"/>
              <a:t>Remedix</a:t>
            </a:r>
            <a:endParaRPr lang="nl-NL" dirty="0"/>
          </a:p>
          <a:p>
            <a:endParaRPr lang="nl-NL" dirty="0"/>
          </a:p>
          <a:p>
            <a:endParaRPr lang="nl-NL" dirty="0"/>
          </a:p>
          <a:p>
            <a:endParaRPr lang="nl-NL" dirty="0"/>
          </a:p>
          <a:p>
            <a:endParaRPr lang="nl-NL" dirty="0"/>
          </a:p>
          <a:p>
            <a:br>
              <a:rPr lang="nl-NL" dirty="0"/>
            </a:br>
            <a:endParaRPr lang="nl-NL" dirty="0"/>
          </a:p>
          <a:p>
            <a:endParaRPr lang="nl-NL" dirty="0"/>
          </a:p>
          <a:p>
            <a:endParaRPr lang="nl-NL" dirty="0"/>
          </a:p>
        </p:txBody>
      </p:sp>
      <p:sp>
        <p:nvSpPr>
          <p:cNvPr id="14" name="Rechthoek 9">
            <a:extLst>
              <a:ext uri="{FF2B5EF4-FFF2-40B4-BE49-F238E27FC236}">
                <a16:creationId xmlns:a16="http://schemas.microsoft.com/office/drawing/2014/main" id="{2B8311EE-C069-6C73-2337-31C214572C07}"/>
              </a:ext>
            </a:extLst>
          </p:cNvPr>
          <p:cNvSpPr/>
          <p:nvPr/>
        </p:nvSpPr>
        <p:spPr>
          <a:xfrm>
            <a:off x="8280834" y="740372"/>
            <a:ext cx="1642703" cy="2602139"/>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5" name="Tekstvak 10">
            <a:extLst>
              <a:ext uri="{FF2B5EF4-FFF2-40B4-BE49-F238E27FC236}">
                <a16:creationId xmlns:a16="http://schemas.microsoft.com/office/drawing/2014/main" id="{DEB43BD6-D369-8EAF-57E3-7657CABC89BE}"/>
              </a:ext>
            </a:extLst>
          </p:cNvPr>
          <p:cNvSpPr txBox="1"/>
          <p:nvPr/>
        </p:nvSpPr>
        <p:spPr>
          <a:xfrm>
            <a:off x="10158117" y="3816241"/>
            <a:ext cx="1628002" cy="2585323"/>
          </a:xfrm>
          <a:prstGeom prst="rect">
            <a:avLst/>
          </a:prstGeom>
          <a:solidFill>
            <a:schemeClr val="bg1"/>
          </a:solidFill>
        </p:spPr>
        <p:txBody>
          <a:bodyPr wrap="square" rtlCol="0">
            <a:spAutoFit/>
          </a:bodyPr>
          <a:lstStyle/>
          <a:p>
            <a:r>
              <a:rPr lang="nl-NL" dirty="0" err="1"/>
              <a:t>Therapure</a:t>
            </a:r>
            <a:endParaRPr lang="nl-NL" dirty="0"/>
          </a:p>
          <a:p>
            <a:endParaRPr lang="nl-NL" dirty="0"/>
          </a:p>
          <a:p>
            <a:endParaRPr lang="nl-NL" dirty="0"/>
          </a:p>
          <a:p>
            <a:endParaRPr lang="nl-NL" dirty="0"/>
          </a:p>
          <a:p>
            <a:endParaRPr lang="nl-NL" dirty="0"/>
          </a:p>
          <a:p>
            <a:br>
              <a:rPr lang="nl-NL" dirty="0"/>
            </a:br>
            <a:endParaRPr lang="nl-NL" dirty="0"/>
          </a:p>
          <a:p>
            <a:endParaRPr lang="nl-NL" dirty="0"/>
          </a:p>
          <a:p>
            <a:endParaRPr lang="nl-NL" dirty="0"/>
          </a:p>
        </p:txBody>
      </p:sp>
      <p:sp>
        <p:nvSpPr>
          <p:cNvPr id="16" name="Rechthoek 10">
            <a:extLst>
              <a:ext uri="{FF2B5EF4-FFF2-40B4-BE49-F238E27FC236}">
                <a16:creationId xmlns:a16="http://schemas.microsoft.com/office/drawing/2014/main" id="{5593BAF4-B396-7CF0-76BB-8058F6069661}"/>
              </a:ext>
            </a:extLst>
          </p:cNvPr>
          <p:cNvSpPr/>
          <p:nvPr/>
        </p:nvSpPr>
        <p:spPr>
          <a:xfrm>
            <a:off x="10160618" y="3807833"/>
            <a:ext cx="1642703" cy="2585323"/>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Tekstvak 1">
            <a:extLst>
              <a:ext uri="{FF2B5EF4-FFF2-40B4-BE49-F238E27FC236}">
                <a16:creationId xmlns:a16="http://schemas.microsoft.com/office/drawing/2014/main" id="{A9750307-BAB9-0D74-0413-64B3E7D8333A}"/>
              </a:ext>
            </a:extLst>
          </p:cNvPr>
          <p:cNvSpPr txBox="1"/>
          <p:nvPr/>
        </p:nvSpPr>
        <p:spPr>
          <a:xfrm>
            <a:off x="2640100" y="3847683"/>
            <a:ext cx="1628002" cy="2585323"/>
          </a:xfrm>
          <a:prstGeom prst="rect">
            <a:avLst/>
          </a:prstGeom>
          <a:solidFill>
            <a:schemeClr val="bg1"/>
          </a:solidFill>
        </p:spPr>
        <p:txBody>
          <a:bodyPr wrap="square" rtlCol="0">
            <a:spAutoFit/>
          </a:bodyPr>
          <a:lstStyle/>
          <a:p>
            <a:r>
              <a:rPr lang="nl-NL" dirty="0" err="1"/>
              <a:t>Synthacure</a:t>
            </a:r>
            <a:endParaRPr lang="nl-NL" dirty="0"/>
          </a:p>
          <a:p>
            <a:endParaRPr lang="nl-NL" dirty="0"/>
          </a:p>
          <a:p>
            <a:endParaRPr lang="nl-NL" dirty="0"/>
          </a:p>
          <a:p>
            <a:endParaRPr lang="nl-NL" dirty="0"/>
          </a:p>
          <a:p>
            <a:endParaRPr lang="nl-NL" dirty="0"/>
          </a:p>
          <a:p>
            <a:endParaRPr lang="nl-NL" dirty="0"/>
          </a:p>
          <a:p>
            <a:endParaRPr lang="nl-NL" dirty="0"/>
          </a:p>
          <a:p>
            <a:endParaRPr lang="nl-NL" dirty="0"/>
          </a:p>
          <a:p>
            <a:endParaRPr lang="nl-NL" dirty="0"/>
          </a:p>
        </p:txBody>
      </p:sp>
      <p:sp>
        <p:nvSpPr>
          <p:cNvPr id="18" name="Rechthoek 1">
            <a:extLst>
              <a:ext uri="{FF2B5EF4-FFF2-40B4-BE49-F238E27FC236}">
                <a16:creationId xmlns:a16="http://schemas.microsoft.com/office/drawing/2014/main" id="{26542C07-0EDB-A194-FE06-847D61D47D13}"/>
              </a:ext>
            </a:extLst>
          </p:cNvPr>
          <p:cNvSpPr/>
          <p:nvPr/>
        </p:nvSpPr>
        <p:spPr>
          <a:xfrm>
            <a:off x="2642601" y="3839275"/>
            <a:ext cx="1642703" cy="2585323"/>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9" name="Tekstvak 2">
            <a:extLst>
              <a:ext uri="{FF2B5EF4-FFF2-40B4-BE49-F238E27FC236}">
                <a16:creationId xmlns:a16="http://schemas.microsoft.com/office/drawing/2014/main" id="{1A605E7B-0AAE-B66E-E973-B5B5ECF0C39A}"/>
              </a:ext>
            </a:extLst>
          </p:cNvPr>
          <p:cNvSpPr txBox="1"/>
          <p:nvPr/>
        </p:nvSpPr>
        <p:spPr>
          <a:xfrm>
            <a:off x="4530411" y="3834963"/>
            <a:ext cx="1628002" cy="2585323"/>
          </a:xfrm>
          <a:prstGeom prst="rect">
            <a:avLst/>
          </a:prstGeom>
          <a:solidFill>
            <a:schemeClr val="bg1"/>
          </a:solidFill>
        </p:spPr>
        <p:txBody>
          <a:bodyPr wrap="square" rtlCol="0">
            <a:spAutoFit/>
          </a:bodyPr>
          <a:lstStyle/>
          <a:p>
            <a:r>
              <a:rPr lang="el-GR" dirty="0"/>
              <a:t>Ιατρική</a:t>
            </a:r>
            <a:endParaRPr lang="nl-NL" dirty="0"/>
          </a:p>
          <a:p>
            <a:endParaRPr lang="nl-NL" dirty="0"/>
          </a:p>
          <a:p>
            <a:endParaRPr lang="nl-NL" dirty="0"/>
          </a:p>
          <a:p>
            <a:endParaRPr lang="nl-NL" dirty="0"/>
          </a:p>
          <a:p>
            <a:endParaRPr lang="nl-NL" dirty="0"/>
          </a:p>
          <a:p>
            <a:br>
              <a:rPr lang="nl-NL" dirty="0"/>
            </a:br>
            <a:endParaRPr lang="nl-NL" dirty="0"/>
          </a:p>
          <a:p>
            <a:endParaRPr lang="nl-NL" dirty="0"/>
          </a:p>
          <a:p>
            <a:endParaRPr lang="nl-NL" dirty="0"/>
          </a:p>
        </p:txBody>
      </p:sp>
      <p:sp>
        <p:nvSpPr>
          <p:cNvPr id="20" name="Rechthoek 2">
            <a:extLst>
              <a:ext uri="{FF2B5EF4-FFF2-40B4-BE49-F238E27FC236}">
                <a16:creationId xmlns:a16="http://schemas.microsoft.com/office/drawing/2014/main" id="{D170DA23-D08F-DA5E-31E7-D5E3ACAE55E3}"/>
              </a:ext>
            </a:extLst>
          </p:cNvPr>
          <p:cNvSpPr/>
          <p:nvPr/>
        </p:nvSpPr>
        <p:spPr>
          <a:xfrm>
            <a:off x="4532912" y="3826555"/>
            <a:ext cx="1642703" cy="2585323"/>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1" name="Tekstvak 3">
            <a:extLst>
              <a:ext uri="{FF2B5EF4-FFF2-40B4-BE49-F238E27FC236}">
                <a16:creationId xmlns:a16="http://schemas.microsoft.com/office/drawing/2014/main" id="{FEDBE782-4F90-0C9A-567D-C9C6684BF942}"/>
              </a:ext>
            </a:extLst>
          </p:cNvPr>
          <p:cNvSpPr txBox="1"/>
          <p:nvPr/>
        </p:nvSpPr>
        <p:spPr>
          <a:xfrm>
            <a:off x="6429748" y="3833057"/>
            <a:ext cx="1628002" cy="2585323"/>
          </a:xfrm>
          <a:prstGeom prst="rect">
            <a:avLst/>
          </a:prstGeom>
          <a:solidFill>
            <a:schemeClr val="bg1"/>
          </a:solidFill>
        </p:spPr>
        <p:txBody>
          <a:bodyPr wrap="square" rtlCol="0">
            <a:spAutoFit/>
          </a:bodyPr>
          <a:lstStyle/>
          <a:p>
            <a:r>
              <a:rPr lang="nl-NL" dirty="0" err="1"/>
              <a:t>Healixir</a:t>
            </a:r>
            <a:endParaRPr lang="nl-NL" dirty="0"/>
          </a:p>
          <a:p>
            <a:endParaRPr lang="nl-NL" dirty="0"/>
          </a:p>
          <a:p>
            <a:endParaRPr lang="nl-NL" dirty="0"/>
          </a:p>
          <a:p>
            <a:endParaRPr lang="nl-NL" dirty="0"/>
          </a:p>
          <a:p>
            <a:endParaRPr lang="nl-NL" dirty="0"/>
          </a:p>
          <a:p>
            <a:br>
              <a:rPr lang="nl-NL" dirty="0"/>
            </a:br>
            <a:endParaRPr lang="nl-NL" dirty="0"/>
          </a:p>
          <a:p>
            <a:endParaRPr lang="nl-NL" dirty="0"/>
          </a:p>
          <a:p>
            <a:endParaRPr lang="nl-NL" dirty="0"/>
          </a:p>
        </p:txBody>
      </p:sp>
      <p:sp>
        <p:nvSpPr>
          <p:cNvPr id="22" name="Rechthoek 3">
            <a:extLst>
              <a:ext uri="{FF2B5EF4-FFF2-40B4-BE49-F238E27FC236}">
                <a16:creationId xmlns:a16="http://schemas.microsoft.com/office/drawing/2014/main" id="{471BFB7B-4D6D-4996-3ED8-54193B186F6C}"/>
              </a:ext>
            </a:extLst>
          </p:cNvPr>
          <p:cNvSpPr/>
          <p:nvPr/>
        </p:nvSpPr>
        <p:spPr>
          <a:xfrm>
            <a:off x="6432249" y="3824649"/>
            <a:ext cx="1642703" cy="2576249"/>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 name="Ovaal 2">
            <a:extLst>
              <a:ext uri="{FF2B5EF4-FFF2-40B4-BE49-F238E27FC236}">
                <a16:creationId xmlns:a16="http://schemas.microsoft.com/office/drawing/2014/main" id="{18F7A272-B15B-2500-0C5D-BF6C694FE1C4}"/>
              </a:ext>
            </a:extLst>
          </p:cNvPr>
          <p:cNvSpPr/>
          <p:nvPr/>
        </p:nvSpPr>
        <p:spPr>
          <a:xfrm>
            <a:off x="2716260" y="2524108"/>
            <a:ext cx="902727" cy="463274"/>
          </a:xfrm>
          <a:prstGeom prst="ellipse">
            <a:avLst/>
          </a:prstGeom>
          <a:noFill/>
          <a:ln w="19050"/>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a:t>300mg</a:t>
            </a:r>
          </a:p>
        </p:txBody>
      </p:sp>
      <p:sp>
        <p:nvSpPr>
          <p:cNvPr id="23" name="Tekstvak 4">
            <a:extLst>
              <a:ext uri="{FF2B5EF4-FFF2-40B4-BE49-F238E27FC236}">
                <a16:creationId xmlns:a16="http://schemas.microsoft.com/office/drawing/2014/main" id="{CC1C8F51-12AE-E866-37C1-513BC52DBD98}"/>
              </a:ext>
            </a:extLst>
          </p:cNvPr>
          <p:cNvSpPr txBox="1"/>
          <p:nvPr/>
        </p:nvSpPr>
        <p:spPr>
          <a:xfrm>
            <a:off x="8325208" y="3825355"/>
            <a:ext cx="1628002" cy="2585323"/>
          </a:xfrm>
          <a:prstGeom prst="rect">
            <a:avLst/>
          </a:prstGeom>
          <a:solidFill>
            <a:schemeClr val="bg1"/>
          </a:solidFill>
        </p:spPr>
        <p:txBody>
          <a:bodyPr wrap="square" rtlCol="0">
            <a:spAutoFit/>
          </a:bodyPr>
          <a:lstStyle/>
          <a:p>
            <a:r>
              <a:rPr lang="nl-NL" dirty="0" err="1"/>
              <a:t>Miracure</a:t>
            </a:r>
            <a:endParaRPr lang="nl-NL" dirty="0"/>
          </a:p>
          <a:p>
            <a:endParaRPr lang="nl-NL" dirty="0"/>
          </a:p>
          <a:p>
            <a:endParaRPr lang="nl-NL" dirty="0"/>
          </a:p>
          <a:p>
            <a:endParaRPr lang="nl-NL" dirty="0"/>
          </a:p>
          <a:p>
            <a:endParaRPr lang="nl-NL" dirty="0"/>
          </a:p>
          <a:p>
            <a:endParaRPr lang="nl-NL" dirty="0"/>
          </a:p>
          <a:p>
            <a:endParaRPr lang="nl-NL" dirty="0"/>
          </a:p>
          <a:p>
            <a:br>
              <a:rPr lang="nl-NL" dirty="0"/>
            </a:br>
            <a:endParaRPr lang="nl-NL" dirty="0"/>
          </a:p>
        </p:txBody>
      </p:sp>
      <p:sp>
        <p:nvSpPr>
          <p:cNvPr id="24" name="Rechthoek 4">
            <a:extLst>
              <a:ext uri="{FF2B5EF4-FFF2-40B4-BE49-F238E27FC236}">
                <a16:creationId xmlns:a16="http://schemas.microsoft.com/office/drawing/2014/main" id="{12F36154-81CC-D63E-BE61-83EC2CA9AAED}"/>
              </a:ext>
            </a:extLst>
          </p:cNvPr>
          <p:cNvSpPr/>
          <p:nvPr/>
        </p:nvSpPr>
        <p:spPr>
          <a:xfrm>
            <a:off x="8327709" y="3816947"/>
            <a:ext cx="1642703" cy="2601433"/>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Ovaal 3">
            <a:extLst>
              <a:ext uri="{FF2B5EF4-FFF2-40B4-BE49-F238E27FC236}">
                <a16:creationId xmlns:a16="http://schemas.microsoft.com/office/drawing/2014/main" id="{076A1555-BBD9-8590-6225-02A3EFE1B611}"/>
              </a:ext>
            </a:extLst>
          </p:cNvPr>
          <p:cNvSpPr/>
          <p:nvPr/>
        </p:nvSpPr>
        <p:spPr>
          <a:xfrm>
            <a:off x="4600204" y="2531780"/>
            <a:ext cx="902727" cy="463274"/>
          </a:xfrm>
          <a:prstGeom prst="ellipse">
            <a:avLst/>
          </a:prstGeom>
          <a:noFill/>
          <a:ln w="19050"/>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a:t>30mg/ml</a:t>
            </a:r>
          </a:p>
        </p:txBody>
      </p:sp>
      <p:sp>
        <p:nvSpPr>
          <p:cNvPr id="12" name="Ovaal 11">
            <a:extLst>
              <a:ext uri="{FF2B5EF4-FFF2-40B4-BE49-F238E27FC236}">
                <a16:creationId xmlns:a16="http://schemas.microsoft.com/office/drawing/2014/main" id="{8136C05F-8066-A8A0-4C48-3F49423142F8}"/>
              </a:ext>
            </a:extLst>
          </p:cNvPr>
          <p:cNvSpPr/>
          <p:nvPr/>
        </p:nvSpPr>
        <p:spPr>
          <a:xfrm>
            <a:off x="8390053" y="5547179"/>
            <a:ext cx="902727" cy="463274"/>
          </a:xfrm>
          <a:prstGeom prst="ellipse">
            <a:avLst/>
          </a:prstGeom>
          <a:noFill/>
          <a:ln w="19050"/>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a:t>500mg</a:t>
            </a:r>
          </a:p>
        </p:txBody>
      </p:sp>
      <p:sp>
        <p:nvSpPr>
          <p:cNvPr id="27" name="Ovaal 26">
            <a:extLst>
              <a:ext uri="{FF2B5EF4-FFF2-40B4-BE49-F238E27FC236}">
                <a16:creationId xmlns:a16="http://schemas.microsoft.com/office/drawing/2014/main" id="{8E9B1C01-4558-9FA4-AF69-7C70A5757CB2}"/>
              </a:ext>
            </a:extLst>
          </p:cNvPr>
          <p:cNvSpPr/>
          <p:nvPr/>
        </p:nvSpPr>
        <p:spPr>
          <a:xfrm>
            <a:off x="2722898" y="5520207"/>
            <a:ext cx="902727" cy="463274"/>
          </a:xfrm>
          <a:prstGeom prst="ellipse">
            <a:avLst/>
          </a:prstGeom>
          <a:noFill/>
          <a:ln w="19050"/>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a:t>50mg/ml</a:t>
            </a:r>
          </a:p>
        </p:txBody>
      </p:sp>
      <p:sp>
        <p:nvSpPr>
          <p:cNvPr id="29" name="Ovaal 28">
            <a:extLst>
              <a:ext uri="{FF2B5EF4-FFF2-40B4-BE49-F238E27FC236}">
                <a16:creationId xmlns:a16="http://schemas.microsoft.com/office/drawing/2014/main" id="{F7906A25-D1AD-DAB9-EDBE-5974D6C6CA1E}"/>
              </a:ext>
            </a:extLst>
          </p:cNvPr>
          <p:cNvSpPr/>
          <p:nvPr/>
        </p:nvSpPr>
        <p:spPr>
          <a:xfrm>
            <a:off x="6519209" y="5490681"/>
            <a:ext cx="902727" cy="463274"/>
          </a:xfrm>
          <a:prstGeom prst="ellipse">
            <a:avLst/>
          </a:prstGeom>
          <a:noFill/>
          <a:ln w="19050"/>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a:t>250mg</a:t>
            </a:r>
          </a:p>
        </p:txBody>
      </p:sp>
      <p:sp>
        <p:nvSpPr>
          <p:cNvPr id="30" name="Ovaal 29">
            <a:extLst>
              <a:ext uri="{FF2B5EF4-FFF2-40B4-BE49-F238E27FC236}">
                <a16:creationId xmlns:a16="http://schemas.microsoft.com/office/drawing/2014/main" id="{67939798-ADD8-714D-D96F-92CC8F3B26EF}"/>
              </a:ext>
            </a:extLst>
          </p:cNvPr>
          <p:cNvSpPr/>
          <p:nvPr/>
        </p:nvSpPr>
        <p:spPr>
          <a:xfrm>
            <a:off x="4611205" y="5526840"/>
            <a:ext cx="902727" cy="463274"/>
          </a:xfrm>
          <a:prstGeom prst="ellipse">
            <a:avLst/>
          </a:prstGeom>
          <a:noFill/>
          <a:ln w="19050"/>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a:t>500mg</a:t>
            </a:r>
          </a:p>
        </p:txBody>
      </p:sp>
      <p:sp>
        <p:nvSpPr>
          <p:cNvPr id="31" name="Ovaal 30">
            <a:extLst>
              <a:ext uri="{FF2B5EF4-FFF2-40B4-BE49-F238E27FC236}">
                <a16:creationId xmlns:a16="http://schemas.microsoft.com/office/drawing/2014/main" id="{3E88DD14-2F1F-D908-0454-9B0667FC828D}"/>
              </a:ext>
            </a:extLst>
          </p:cNvPr>
          <p:cNvSpPr/>
          <p:nvPr/>
        </p:nvSpPr>
        <p:spPr>
          <a:xfrm>
            <a:off x="10224804" y="5550239"/>
            <a:ext cx="902727" cy="463274"/>
          </a:xfrm>
          <a:prstGeom prst="ellipse">
            <a:avLst/>
          </a:prstGeom>
          <a:noFill/>
          <a:ln w="19050"/>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a:t>400mg</a:t>
            </a:r>
          </a:p>
        </p:txBody>
      </p:sp>
      <p:pic>
        <p:nvPicPr>
          <p:cNvPr id="51" name="Afbeelding 50">
            <a:extLst>
              <a:ext uri="{FF2B5EF4-FFF2-40B4-BE49-F238E27FC236}">
                <a16:creationId xmlns:a16="http://schemas.microsoft.com/office/drawing/2014/main" id="{43823436-93FE-26B3-B30E-4F748B12A14F}"/>
              </a:ext>
            </a:extLst>
          </p:cNvPr>
          <p:cNvPicPr>
            <a:picLocks noChangeAspect="1"/>
          </p:cNvPicPr>
          <p:nvPr/>
        </p:nvPicPr>
        <p:blipFill rotWithShape="1">
          <a:blip r:embed="rId2"/>
          <a:srcRect r="5884"/>
          <a:stretch/>
        </p:blipFill>
        <p:spPr>
          <a:xfrm>
            <a:off x="3656982" y="2453776"/>
            <a:ext cx="577418" cy="574055"/>
          </a:xfrm>
          <a:prstGeom prst="rect">
            <a:avLst/>
          </a:prstGeom>
        </p:spPr>
      </p:pic>
      <p:pic>
        <p:nvPicPr>
          <p:cNvPr id="52" name="Afbeelding 51">
            <a:extLst>
              <a:ext uri="{FF2B5EF4-FFF2-40B4-BE49-F238E27FC236}">
                <a16:creationId xmlns:a16="http://schemas.microsoft.com/office/drawing/2014/main" id="{94930794-7CDD-B1BB-CB68-DF5025CB461F}"/>
              </a:ext>
            </a:extLst>
          </p:cNvPr>
          <p:cNvPicPr>
            <a:picLocks noChangeAspect="1"/>
          </p:cNvPicPr>
          <p:nvPr/>
        </p:nvPicPr>
        <p:blipFill rotWithShape="1">
          <a:blip r:embed="rId3"/>
          <a:srcRect t="4770" b="5407"/>
          <a:stretch/>
        </p:blipFill>
        <p:spPr>
          <a:xfrm>
            <a:off x="3711915" y="1421788"/>
            <a:ext cx="415233" cy="712416"/>
          </a:xfrm>
          <a:prstGeom prst="rect">
            <a:avLst/>
          </a:prstGeom>
        </p:spPr>
      </p:pic>
      <p:sp>
        <p:nvSpPr>
          <p:cNvPr id="32" name="Ovaal 31">
            <a:extLst>
              <a:ext uri="{FF2B5EF4-FFF2-40B4-BE49-F238E27FC236}">
                <a16:creationId xmlns:a16="http://schemas.microsoft.com/office/drawing/2014/main" id="{EC7D3611-B293-A2AA-0494-2F19C35D2C50}"/>
              </a:ext>
            </a:extLst>
          </p:cNvPr>
          <p:cNvSpPr/>
          <p:nvPr/>
        </p:nvSpPr>
        <p:spPr>
          <a:xfrm>
            <a:off x="8378132" y="2560457"/>
            <a:ext cx="902727" cy="463274"/>
          </a:xfrm>
          <a:prstGeom prst="ellipse">
            <a:avLst/>
          </a:prstGeom>
          <a:noFill/>
          <a:ln w="19050"/>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a:t>300mg</a:t>
            </a:r>
          </a:p>
        </p:txBody>
      </p:sp>
      <p:sp>
        <p:nvSpPr>
          <p:cNvPr id="33" name="Ovaal 32">
            <a:extLst>
              <a:ext uri="{FF2B5EF4-FFF2-40B4-BE49-F238E27FC236}">
                <a16:creationId xmlns:a16="http://schemas.microsoft.com/office/drawing/2014/main" id="{C81D1F38-E8C9-0A9D-649F-08F34345CC93}"/>
              </a:ext>
            </a:extLst>
          </p:cNvPr>
          <p:cNvSpPr/>
          <p:nvPr/>
        </p:nvSpPr>
        <p:spPr>
          <a:xfrm>
            <a:off x="6482643" y="2509311"/>
            <a:ext cx="902727" cy="463274"/>
          </a:xfrm>
          <a:prstGeom prst="ellipse">
            <a:avLst/>
          </a:prstGeom>
          <a:noFill/>
          <a:ln w="19050"/>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a:t>80mg/ml</a:t>
            </a:r>
          </a:p>
        </p:txBody>
      </p:sp>
      <p:pic>
        <p:nvPicPr>
          <p:cNvPr id="53" name="Afbeelding 52">
            <a:extLst>
              <a:ext uri="{FF2B5EF4-FFF2-40B4-BE49-F238E27FC236}">
                <a16:creationId xmlns:a16="http://schemas.microsoft.com/office/drawing/2014/main" id="{DA1C26AE-2B0C-FFE2-0E00-898E44E09D4C}"/>
              </a:ext>
            </a:extLst>
          </p:cNvPr>
          <p:cNvPicPr>
            <a:picLocks noChangeAspect="1"/>
          </p:cNvPicPr>
          <p:nvPr/>
        </p:nvPicPr>
        <p:blipFill>
          <a:blip r:embed="rId4"/>
          <a:stretch>
            <a:fillRect/>
          </a:stretch>
        </p:blipFill>
        <p:spPr>
          <a:xfrm>
            <a:off x="5604989" y="1421788"/>
            <a:ext cx="347025" cy="712416"/>
          </a:xfrm>
          <a:prstGeom prst="rect">
            <a:avLst/>
          </a:prstGeom>
        </p:spPr>
      </p:pic>
      <p:pic>
        <p:nvPicPr>
          <p:cNvPr id="54" name="Afbeelding 53">
            <a:extLst>
              <a:ext uri="{FF2B5EF4-FFF2-40B4-BE49-F238E27FC236}">
                <a16:creationId xmlns:a16="http://schemas.microsoft.com/office/drawing/2014/main" id="{B6BA2091-A9C7-478D-3B95-8641B7832918}"/>
              </a:ext>
            </a:extLst>
          </p:cNvPr>
          <p:cNvPicPr>
            <a:picLocks noChangeAspect="1"/>
          </p:cNvPicPr>
          <p:nvPr/>
        </p:nvPicPr>
        <p:blipFill rotWithShape="1">
          <a:blip r:embed="rId5"/>
          <a:srcRect l="7065" r="20238"/>
          <a:stretch/>
        </p:blipFill>
        <p:spPr>
          <a:xfrm>
            <a:off x="5550118" y="2456594"/>
            <a:ext cx="559369" cy="602369"/>
          </a:xfrm>
          <a:prstGeom prst="rect">
            <a:avLst/>
          </a:prstGeom>
        </p:spPr>
      </p:pic>
      <p:pic>
        <p:nvPicPr>
          <p:cNvPr id="60" name="Afbeelding 59">
            <a:extLst>
              <a:ext uri="{FF2B5EF4-FFF2-40B4-BE49-F238E27FC236}">
                <a16:creationId xmlns:a16="http://schemas.microsoft.com/office/drawing/2014/main" id="{6F4079BD-3CCE-4C53-0E92-B5D178F0D5E7}"/>
              </a:ext>
            </a:extLst>
          </p:cNvPr>
          <p:cNvPicPr>
            <a:picLocks noChangeAspect="1"/>
          </p:cNvPicPr>
          <p:nvPr/>
        </p:nvPicPr>
        <p:blipFill>
          <a:blip r:embed="rId4"/>
          <a:stretch>
            <a:fillRect/>
          </a:stretch>
        </p:blipFill>
        <p:spPr>
          <a:xfrm>
            <a:off x="7480740" y="1408389"/>
            <a:ext cx="347025" cy="712416"/>
          </a:xfrm>
          <a:prstGeom prst="rect">
            <a:avLst/>
          </a:prstGeom>
        </p:spPr>
      </p:pic>
      <p:pic>
        <p:nvPicPr>
          <p:cNvPr id="61" name="Afbeelding 60">
            <a:extLst>
              <a:ext uri="{FF2B5EF4-FFF2-40B4-BE49-F238E27FC236}">
                <a16:creationId xmlns:a16="http://schemas.microsoft.com/office/drawing/2014/main" id="{6B5BB3AB-4BD8-0236-FDDB-A52B79FF1D95}"/>
              </a:ext>
            </a:extLst>
          </p:cNvPr>
          <p:cNvPicPr>
            <a:picLocks noChangeAspect="1"/>
          </p:cNvPicPr>
          <p:nvPr/>
        </p:nvPicPr>
        <p:blipFill rotWithShape="1">
          <a:blip r:embed="rId5"/>
          <a:srcRect l="7065" r="20238"/>
          <a:stretch/>
        </p:blipFill>
        <p:spPr>
          <a:xfrm>
            <a:off x="7418889" y="2449742"/>
            <a:ext cx="559369" cy="602369"/>
          </a:xfrm>
          <a:prstGeom prst="rect">
            <a:avLst/>
          </a:prstGeom>
        </p:spPr>
      </p:pic>
      <p:pic>
        <p:nvPicPr>
          <p:cNvPr id="62" name="Afbeelding 61">
            <a:extLst>
              <a:ext uri="{FF2B5EF4-FFF2-40B4-BE49-F238E27FC236}">
                <a16:creationId xmlns:a16="http://schemas.microsoft.com/office/drawing/2014/main" id="{B636159B-AFE8-9D78-4D11-A4A016552A90}"/>
              </a:ext>
            </a:extLst>
          </p:cNvPr>
          <p:cNvPicPr>
            <a:picLocks noChangeAspect="1"/>
          </p:cNvPicPr>
          <p:nvPr/>
        </p:nvPicPr>
        <p:blipFill>
          <a:blip r:embed="rId6"/>
          <a:stretch>
            <a:fillRect/>
          </a:stretch>
        </p:blipFill>
        <p:spPr>
          <a:xfrm>
            <a:off x="9307550" y="1514939"/>
            <a:ext cx="535918" cy="564975"/>
          </a:xfrm>
          <a:prstGeom prst="rect">
            <a:avLst/>
          </a:prstGeom>
        </p:spPr>
      </p:pic>
      <p:pic>
        <p:nvPicPr>
          <p:cNvPr id="63" name="Afbeelding 62">
            <a:extLst>
              <a:ext uri="{FF2B5EF4-FFF2-40B4-BE49-F238E27FC236}">
                <a16:creationId xmlns:a16="http://schemas.microsoft.com/office/drawing/2014/main" id="{ADF5411A-7F07-7C4C-C002-956D50F01962}"/>
              </a:ext>
            </a:extLst>
          </p:cNvPr>
          <p:cNvPicPr>
            <a:picLocks noChangeAspect="1"/>
          </p:cNvPicPr>
          <p:nvPr/>
        </p:nvPicPr>
        <p:blipFill rotWithShape="1">
          <a:blip r:embed="rId7"/>
          <a:srcRect/>
          <a:stretch/>
        </p:blipFill>
        <p:spPr>
          <a:xfrm>
            <a:off x="9370495" y="2532754"/>
            <a:ext cx="514762" cy="537927"/>
          </a:xfrm>
          <a:prstGeom prst="rect">
            <a:avLst/>
          </a:prstGeom>
        </p:spPr>
      </p:pic>
      <p:pic>
        <p:nvPicPr>
          <p:cNvPr id="70" name="Afbeelding 69">
            <a:extLst>
              <a:ext uri="{FF2B5EF4-FFF2-40B4-BE49-F238E27FC236}">
                <a16:creationId xmlns:a16="http://schemas.microsoft.com/office/drawing/2014/main" id="{F8476249-E76D-3394-14D9-3059717EB146}"/>
              </a:ext>
            </a:extLst>
          </p:cNvPr>
          <p:cNvPicPr>
            <a:picLocks noChangeAspect="1"/>
          </p:cNvPicPr>
          <p:nvPr/>
        </p:nvPicPr>
        <p:blipFill>
          <a:blip r:embed="rId6"/>
          <a:stretch>
            <a:fillRect/>
          </a:stretch>
        </p:blipFill>
        <p:spPr>
          <a:xfrm>
            <a:off x="5543297" y="4492040"/>
            <a:ext cx="535918" cy="564975"/>
          </a:xfrm>
          <a:prstGeom prst="rect">
            <a:avLst/>
          </a:prstGeom>
        </p:spPr>
      </p:pic>
      <p:pic>
        <p:nvPicPr>
          <p:cNvPr id="71" name="Afbeelding 70">
            <a:extLst>
              <a:ext uri="{FF2B5EF4-FFF2-40B4-BE49-F238E27FC236}">
                <a16:creationId xmlns:a16="http://schemas.microsoft.com/office/drawing/2014/main" id="{868AAB16-6CDD-30F4-BD97-9DE3AA31A798}"/>
              </a:ext>
            </a:extLst>
          </p:cNvPr>
          <p:cNvPicPr>
            <a:picLocks noChangeAspect="1"/>
          </p:cNvPicPr>
          <p:nvPr/>
        </p:nvPicPr>
        <p:blipFill rotWithShape="1">
          <a:blip r:embed="rId7"/>
          <a:srcRect/>
          <a:stretch/>
        </p:blipFill>
        <p:spPr>
          <a:xfrm>
            <a:off x="5582217" y="5509293"/>
            <a:ext cx="514762" cy="537927"/>
          </a:xfrm>
          <a:prstGeom prst="rect">
            <a:avLst/>
          </a:prstGeom>
        </p:spPr>
      </p:pic>
      <p:pic>
        <p:nvPicPr>
          <p:cNvPr id="73" name="Afbeelding 72">
            <a:extLst>
              <a:ext uri="{FF2B5EF4-FFF2-40B4-BE49-F238E27FC236}">
                <a16:creationId xmlns:a16="http://schemas.microsoft.com/office/drawing/2014/main" id="{2FA46E45-36FC-43EA-994D-63F5F2511A39}"/>
              </a:ext>
            </a:extLst>
          </p:cNvPr>
          <p:cNvPicPr>
            <a:picLocks noChangeAspect="1"/>
          </p:cNvPicPr>
          <p:nvPr/>
        </p:nvPicPr>
        <p:blipFill>
          <a:blip r:embed="rId8"/>
          <a:stretch>
            <a:fillRect/>
          </a:stretch>
        </p:blipFill>
        <p:spPr>
          <a:xfrm>
            <a:off x="7402669" y="4458510"/>
            <a:ext cx="604445" cy="636909"/>
          </a:xfrm>
          <a:prstGeom prst="rect">
            <a:avLst/>
          </a:prstGeom>
        </p:spPr>
      </p:pic>
      <p:pic>
        <p:nvPicPr>
          <p:cNvPr id="74" name="Afbeelding 73">
            <a:extLst>
              <a:ext uri="{FF2B5EF4-FFF2-40B4-BE49-F238E27FC236}">
                <a16:creationId xmlns:a16="http://schemas.microsoft.com/office/drawing/2014/main" id="{DCC30EB8-0665-A8D9-82A8-246C369608C3}"/>
              </a:ext>
            </a:extLst>
          </p:cNvPr>
          <p:cNvPicPr>
            <a:picLocks noChangeAspect="1"/>
          </p:cNvPicPr>
          <p:nvPr/>
        </p:nvPicPr>
        <p:blipFill rotWithShape="1">
          <a:blip r:embed="rId7"/>
          <a:srcRect/>
          <a:stretch/>
        </p:blipFill>
        <p:spPr>
          <a:xfrm>
            <a:off x="7475391" y="5435481"/>
            <a:ext cx="514762" cy="537927"/>
          </a:xfrm>
          <a:prstGeom prst="rect">
            <a:avLst/>
          </a:prstGeom>
        </p:spPr>
      </p:pic>
      <p:pic>
        <p:nvPicPr>
          <p:cNvPr id="81" name="Afbeelding 80">
            <a:extLst>
              <a:ext uri="{FF2B5EF4-FFF2-40B4-BE49-F238E27FC236}">
                <a16:creationId xmlns:a16="http://schemas.microsoft.com/office/drawing/2014/main" id="{96A7C618-6C3C-ECB3-6D11-8CECB8753318}"/>
              </a:ext>
            </a:extLst>
          </p:cNvPr>
          <p:cNvPicPr>
            <a:picLocks noChangeAspect="1"/>
          </p:cNvPicPr>
          <p:nvPr/>
        </p:nvPicPr>
        <p:blipFill rotWithShape="1">
          <a:blip r:embed="rId2"/>
          <a:srcRect r="5884"/>
          <a:stretch/>
        </p:blipFill>
        <p:spPr>
          <a:xfrm>
            <a:off x="9334286" y="5493502"/>
            <a:ext cx="577418" cy="574055"/>
          </a:xfrm>
          <a:prstGeom prst="rect">
            <a:avLst/>
          </a:prstGeom>
        </p:spPr>
      </p:pic>
      <p:pic>
        <p:nvPicPr>
          <p:cNvPr id="82" name="Afbeelding 81">
            <a:extLst>
              <a:ext uri="{FF2B5EF4-FFF2-40B4-BE49-F238E27FC236}">
                <a16:creationId xmlns:a16="http://schemas.microsoft.com/office/drawing/2014/main" id="{4BB7B763-2B8D-542E-0F5E-FC6D6A65C4EA}"/>
              </a:ext>
            </a:extLst>
          </p:cNvPr>
          <p:cNvPicPr>
            <a:picLocks noChangeAspect="1"/>
          </p:cNvPicPr>
          <p:nvPr/>
        </p:nvPicPr>
        <p:blipFill rotWithShape="1">
          <a:blip r:embed="rId3"/>
          <a:srcRect t="4770" b="5407"/>
          <a:stretch/>
        </p:blipFill>
        <p:spPr>
          <a:xfrm>
            <a:off x="9428235" y="4442908"/>
            <a:ext cx="415233" cy="712416"/>
          </a:xfrm>
          <a:prstGeom prst="rect">
            <a:avLst/>
          </a:prstGeom>
        </p:spPr>
      </p:pic>
      <p:pic>
        <p:nvPicPr>
          <p:cNvPr id="91" name="Afbeelding 90">
            <a:extLst>
              <a:ext uri="{FF2B5EF4-FFF2-40B4-BE49-F238E27FC236}">
                <a16:creationId xmlns:a16="http://schemas.microsoft.com/office/drawing/2014/main" id="{03527BC8-91FD-1287-5023-D6BBE05581F2}"/>
              </a:ext>
            </a:extLst>
          </p:cNvPr>
          <p:cNvPicPr>
            <a:picLocks noChangeAspect="1"/>
          </p:cNvPicPr>
          <p:nvPr/>
        </p:nvPicPr>
        <p:blipFill>
          <a:blip r:embed="rId4"/>
          <a:stretch>
            <a:fillRect/>
          </a:stretch>
        </p:blipFill>
        <p:spPr>
          <a:xfrm>
            <a:off x="3721210" y="4482210"/>
            <a:ext cx="347025" cy="712416"/>
          </a:xfrm>
          <a:prstGeom prst="rect">
            <a:avLst/>
          </a:prstGeom>
        </p:spPr>
      </p:pic>
      <p:pic>
        <p:nvPicPr>
          <p:cNvPr id="92" name="Afbeelding 91">
            <a:extLst>
              <a:ext uri="{FF2B5EF4-FFF2-40B4-BE49-F238E27FC236}">
                <a16:creationId xmlns:a16="http://schemas.microsoft.com/office/drawing/2014/main" id="{16B5D60A-D791-BE33-F87E-C629EA8751B2}"/>
              </a:ext>
            </a:extLst>
          </p:cNvPr>
          <p:cNvPicPr>
            <a:picLocks noChangeAspect="1"/>
          </p:cNvPicPr>
          <p:nvPr/>
        </p:nvPicPr>
        <p:blipFill rotWithShape="1">
          <a:blip r:embed="rId5"/>
          <a:srcRect l="7065" r="20238"/>
          <a:stretch/>
        </p:blipFill>
        <p:spPr>
          <a:xfrm>
            <a:off x="3652369" y="5409057"/>
            <a:ext cx="559369" cy="602369"/>
          </a:xfrm>
          <a:prstGeom prst="rect">
            <a:avLst/>
          </a:prstGeom>
        </p:spPr>
      </p:pic>
      <p:sp>
        <p:nvSpPr>
          <p:cNvPr id="99" name="Ovaal 98">
            <a:extLst>
              <a:ext uri="{FF2B5EF4-FFF2-40B4-BE49-F238E27FC236}">
                <a16:creationId xmlns:a16="http://schemas.microsoft.com/office/drawing/2014/main" id="{4D5D6557-5436-30A6-A5A8-440ACABCCBBC}"/>
              </a:ext>
            </a:extLst>
          </p:cNvPr>
          <p:cNvSpPr/>
          <p:nvPr/>
        </p:nvSpPr>
        <p:spPr>
          <a:xfrm>
            <a:off x="2757741" y="1458127"/>
            <a:ext cx="790574" cy="75998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93" name="Afbeelding 92">
            <a:extLst>
              <a:ext uri="{FF2B5EF4-FFF2-40B4-BE49-F238E27FC236}">
                <a16:creationId xmlns:a16="http://schemas.microsoft.com/office/drawing/2014/main" id="{036D8C2A-57AD-60CC-5F5D-CF6D06ADB962}"/>
              </a:ext>
            </a:extLst>
          </p:cNvPr>
          <p:cNvPicPr>
            <a:picLocks noChangeAspect="1"/>
          </p:cNvPicPr>
          <p:nvPr/>
        </p:nvPicPr>
        <p:blipFill>
          <a:blip r:embed="rId8"/>
          <a:stretch>
            <a:fillRect/>
          </a:stretch>
        </p:blipFill>
        <p:spPr>
          <a:xfrm>
            <a:off x="11134073" y="4483501"/>
            <a:ext cx="604445" cy="636909"/>
          </a:xfrm>
          <a:prstGeom prst="rect">
            <a:avLst/>
          </a:prstGeom>
        </p:spPr>
      </p:pic>
      <p:pic>
        <p:nvPicPr>
          <p:cNvPr id="94" name="Afbeelding 93">
            <a:extLst>
              <a:ext uri="{FF2B5EF4-FFF2-40B4-BE49-F238E27FC236}">
                <a16:creationId xmlns:a16="http://schemas.microsoft.com/office/drawing/2014/main" id="{ABCC2009-364A-8AA6-2CF9-5485D43B07C0}"/>
              </a:ext>
            </a:extLst>
          </p:cNvPr>
          <p:cNvPicPr>
            <a:picLocks noChangeAspect="1"/>
          </p:cNvPicPr>
          <p:nvPr/>
        </p:nvPicPr>
        <p:blipFill rotWithShape="1">
          <a:blip r:embed="rId7"/>
          <a:srcRect/>
          <a:stretch/>
        </p:blipFill>
        <p:spPr>
          <a:xfrm>
            <a:off x="11195622" y="5511567"/>
            <a:ext cx="514762" cy="537927"/>
          </a:xfrm>
          <a:prstGeom prst="rect">
            <a:avLst/>
          </a:prstGeom>
        </p:spPr>
      </p:pic>
      <p:sp>
        <p:nvSpPr>
          <p:cNvPr id="100" name="Ovaal 99">
            <a:extLst>
              <a:ext uri="{FF2B5EF4-FFF2-40B4-BE49-F238E27FC236}">
                <a16:creationId xmlns:a16="http://schemas.microsoft.com/office/drawing/2014/main" id="{C9AD757E-5EB0-4939-73FA-90B3E0243E6C}"/>
              </a:ext>
            </a:extLst>
          </p:cNvPr>
          <p:cNvSpPr/>
          <p:nvPr/>
        </p:nvSpPr>
        <p:spPr>
          <a:xfrm>
            <a:off x="4642818" y="4419560"/>
            <a:ext cx="790574" cy="75998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1" name="Ovaal 100">
            <a:extLst>
              <a:ext uri="{FF2B5EF4-FFF2-40B4-BE49-F238E27FC236}">
                <a16:creationId xmlns:a16="http://schemas.microsoft.com/office/drawing/2014/main" id="{B3F7B68D-1008-9282-3171-A4FF34734927}"/>
              </a:ext>
            </a:extLst>
          </p:cNvPr>
          <p:cNvSpPr/>
          <p:nvPr/>
        </p:nvSpPr>
        <p:spPr>
          <a:xfrm>
            <a:off x="8467768" y="4413401"/>
            <a:ext cx="790574" cy="75998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2" name="Ovaal 101">
            <a:extLst>
              <a:ext uri="{FF2B5EF4-FFF2-40B4-BE49-F238E27FC236}">
                <a16:creationId xmlns:a16="http://schemas.microsoft.com/office/drawing/2014/main" id="{1D7FBA90-1132-D247-14DE-D66BB10359F4}"/>
              </a:ext>
            </a:extLst>
          </p:cNvPr>
          <p:cNvSpPr/>
          <p:nvPr/>
        </p:nvSpPr>
        <p:spPr>
          <a:xfrm>
            <a:off x="4650303" y="1424633"/>
            <a:ext cx="790574" cy="759983"/>
          </a:xfrm>
          <a:prstGeom prst="ellipse">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nl-NL"/>
          </a:p>
        </p:txBody>
      </p:sp>
      <p:sp>
        <p:nvSpPr>
          <p:cNvPr id="104" name="Ovaal 103">
            <a:extLst>
              <a:ext uri="{FF2B5EF4-FFF2-40B4-BE49-F238E27FC236}">
                <a16:creationId xmlns:a16="http://schemas.microsoft.com/office/drawing/2014/main" id="{B458CFB6-C7A5-A7FE-7A35-C91A471A4750}"/>
              </a:ext>
            </a:extLst>
          </p:cNvPr>
          <p:cNvSpPr/>
          <p:nvPr/>
        </p:nvSpPr>
        <p:spPr>
          <a:xfrm>
            <a:off x="6550449" y="1415187"/>
            <a:ext cx="790574" cy="759983"/>
          </a:xfrm>
          <a:prstGeom prst="ellipse">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endParaRPr lang="nl-NL"/>
          </a:p>
        </p:txBody>
      </p:sp>
      <p:sp>
        <p:nvSpPr>
          <p:cNvPr id="105" name="Ovaal 104">
            <a:extLst>
              <a:ext uri="{FF2B5EF4-FFF2-40B4-BE49-F238E27FC236}">
                <a16:creationId xmlns:a16="http://schemas.microsoft.com/office/drawing/2014/main" id="{A4B4303E-CE1B-8F17-EDD2-1611ECD9123C}"/>
              </a:ext>
            </a:extLst>
          </p:cNvPr>
          <p:cNvSpPr/>
          <p:nvPr/>
        </p:nvSpPr>
        <p:spPr>
          <a:xfrm>
            <a:off x="2759203" y="4455897"/>
            <a:ext cx="790574" cy="759983"/>
          </a:xfrm>
          <a:prstGeom prst="ellipse">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endParaRPr lang="nl-NL"/>
          </a:p>
        </p:txBody>
      </p:sp>
      <p:sp>
        <p:nvSpPr>
          <p:cNvPr id="106" name="Ovaal 105">
            <a:extLst>
              <a:ext uri="{FF2B5EF4-FFF2-40B4-BE49-F238E27FC236}">
                <a16:creationId xmlns:a16="http://schemas.microsoft.com/office/drawing/2014/main" id="{06444BBC-0C77-5AD6-8410-22FFB1D51E0B}"/>
              </a:ext>
            </a:extLst>
          </p:cNvPr>
          <p:cNvSpPr/>
          <p:nvPr/>
        </p:nvSpPr>
        <p:spPr>
          <a:xfrm>
            <a:off x="6561459" y="4439899"/>
            <a:ext cx="790574" cy="759983"/>
          </a:xfrm>
          <a:prstGeom prst="ellipse">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nl-NL"/>
          </a:p>
        </p:txBody>
      </p:sp>
      <p:sp>
        <p:nvSpPr>
          <p:cNvPr id="107" name="Ovaal 106">
            <a:extLst>
              <a:ext uri="{FF2B5EF4-FFF2-40B4-BE49-F238E27FC236}">
                <a16:creationId xmlns:a16="http://schemas.microsoft.com/office/drawing/2014/main" id="{1A6BDE15-05B1-9105-4F00-2F6389CC8BB6}"/>
              </a:ext>
            </a:extLst>
          </p:cNvPr>
          <p:cNvSpPr/>
          <p:nvPr/>
        </p:nvSpPr>
        <p:spPr>
          <a:xfrm>
            <a:off x="8434209" y="1408857"/>
            <a:ext cx="790574" cy="759983"/>
          </a:xfrm>
          <a:prstGeom prst="ellipse">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nl-NL"/>
          </a:p>
        </p:txBody>
      </p:sp>
      <p:sp>
        <p:nvSpPr>
          <p:cNvPr id="108" name="Ovaal 107">
            <a:extLst>
              <a:ext uri="{FF2B5EF4-FFF2-40B4-BE49-F238E27FC236}">
                <a16:creationId xmlns:a16="http://schemas.microsoft.com/office/drawing/2014/main" id="{0AEDB494-10A5-F660-E9E0-764A6CE91832}"/>
              </a:ext>
            </a:extLst>
          </p:cNvPr>
          <p:cNvSpPr/>
          <p:nvPr/>
        </p:nvSpPr>
        <p:spPr>
          <a:xfrm>
            <a:off x="10262503" y="4421965"/>
            <a:ext cx="790574" cy="759983"/>
          </a:xfrm>
          <a:prstGeom prst="ellipse">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nl-NL"/>
          </a:p>
        </p:txBody>
      </p:sp>
      <p:sp>
        <p:nvSpPr>
          <p:cNvPr id="38" name="Tekstvak 7">
            <a:extLst>
              <a:ext uri="{FF2B5EF4-FFF2-40B4-BE49-F238E27FC236}">
                <a16:creationId xmlns:a16="http://schemas.microsoft.com/office/drawing/2014/main" id="{4788B006-084E-1EB4-5EA4-11FDD20C5369}"/>
              </a:ext>
            </a:extLst>
          </p:cNvPr>
          <p:cNvSpPr txBox="1"/>
          <p:nvPr/>
        </p:nvSpPr>
        <p:spPr>
          <a:xfrm>
            <a:off x="287022" y="2560457"/>
            <a:ext cx="1869702" cy="2308324"/>
          </a:xfrm>
          <a:prstGeom prst="rect">
            <a:avLst/>
          </a:prstGeom>
          <a:ln w="38100"/>
        </p:spPr>
        <p:style>
          <a:lnRef idx="2">
            <a:schemeClr val="dk1"/>
          </a:lnRef>
          <a:fillRef idx="1">
            <a:schemeClr val="lt1"/>
          </a:fillRef>
          <a:effectRef idx="0">
            <a:schemeClr val="dk1"/>
          </a:effectRef>
          <a:fontRef idx="minor">
            <a:schemeClr val="dk1"/>
          </a:fontRef>
        </p:style>
        <p:txBody>
          <a:bodyPr wrap="square" rtlCol="0">
            <a:spAutoFit/>
          </a:bodyPr>
          <a:lstStyle/>
          <a:p>
            <a:r>
              <a:rPr lang="nl-NL" sz="1600" dirty="0" err="1">
                <a:solidFill>
                  <a:prstClr val="black"/>
                </a:solidFill>
                <a:latin typeface="Calibri" panose="020F0502020204030204"/>
              </a:rPr>
              <a:t>Vitalumina</a:t>
            </a:r>
            <a:endParaRPr lang="nl-NL" sz="1600" dirty="0">
              <a:solidFill>
                <a:prstClr val="black"/>
              </a:solidFill>
              <a:latin typeface="Calibri" panose="020F0502020204030204"/>
            </a:endParaRPr>
          </a:p>
          <a:p>
            <a:endParaRPr lang="nl-NL" sz="1600" dirty="0">
              <a:solidFill>
                <a:prstClr val="black"/>
              </a:solidFill>
              <a:latin typeface="Calibri" panose="020F0502020204030204"/>
            </a:endParaRPr>
          </a:p>
          <a:p>
            <a:endParaRPr lang="nl-NL" sz="1600" dirty="0">
              <a:solidFill>
                <a:prstClr val="black"/>
              </a:solidFill>
              <a:latin typeface="Calibri" panose="020F0502020204030204"/>
            </a:endParaRPr>
          </a:p>
          <a:p>
            <a:endParaRPr lang="nl-NL" sz="1600" dirty="0">
              <a:solidFill>
                <a:prstClr val="black"/>
              </a:solidFill>
              <a:latin typeface="Calibri" panose="020F0502020204030204"/>
            </a:endParaRPr>
          </a:p>
          <a:p>
            <a:endParaRPr lang="nl-NL" sz="1600" dirty="0">
              <a:solidFill>
                <a:prstClr val="black"/>
              </a:solidFill>
              <a:latin typeface="Calibri" panose="020F0502020204030204"/>
            </a:endParaRPr>
          </a:p>
          <a:p>
            <a:endParaRPr lang="nl-NL" sz="1600" dirty="0">
              <a:solidFill>
                <a:prstClr val="black"/>
              </a:solidFill>
              <a:latin typeface="Calibri" panose="020F0502020204030204"/>
            </a:endParaRPr>
          </a:p>
          <a:p>
            <a:endParaRPr lang="nl-NL" sz="1600" dirty="0">
              <a:solidFill>
                <a:prstClr val="black"/>
              </a:solidFill>
              <a:latin typeface="Calibri" panose="020F0502020204030204"/>
            </a:endParaRPr>
          </a:p>
          <a:p>
            <a:endParaRPr lang="nl-NL" sz="1600" dirty="0"/>
          </a:p>
          <a:p>
            <a:endParaRPr lang="nl-NL" sz="1600" dirty="0">
              <a:solidFill>
                <a:prstClr val="black"/>
              </a:solidFill>
              <a:latin typeface="Calibri" panose="020F0502020204030204"/>
            </a:endParaRPr>
          </a:p>
        </p:txBody>
      </p:sp>
      <p:sp>
        <p:nvSpPr>
          <p:cNvPr id="39" name="Tekstvak 38">
            <a:extLst>
              <a:ext uri="{FF2B5EF4-FFF2-40B4-BE49-F238E27FC236}">
                <a16:creationId xmlns:a16="http://schemas.microsoft.com/office/drawing/2014/main" id="{C3E1903B-1301-64E1-556A-1E721ADBAB57}"/>
              </a:ext>
            </a:extLst>
          </p:cNvPr>
          <p:cNvSpPr txBox="1"/>
          <p:nvPr/>
        </p:nvSpPr>
        <p:spPr>
          <a:xfrm>
            <a:off x="285028" y="1652901"/>
            <a:ext cx="1869703" cy="738664"/>
          </a:xfrm>
          <a:prstGeom prst="rect">
            <a:avLst/>
          </a:prstGeom>
          <a:effectLst>
            <a:glow rad="101600">
              <a:srgbClr val="FF0000">
                <a:alpha val="60000"/>
              </a:srgbClr>
            </a:glow>
          </a:effectLst>
        </p:spPr>
        <p:style>
          <a:lnRef idx="2">
            <a:schemeClr val="dk1"/>
          </a:lnRef>
          <a:fillRef idx="1">
            <a:schemeClr val="lt1"/>
          </a:fillRef>
          <a:effectRef idx="0">
            <a:schemeClr val="dk1"/>
          </a:effectRef>
          <a:fontRef idx="minor">
            <a:schemeClr val="dk1"/>
          </a:fontRef>
        </p:style>
        <p:txBody>
          <a:bodyPr wrap="square" rtlCol="0">
            <a:spAutoFit/>
          </a:bodyPr>
          <a:lstStyle/>
          <a:p>
            <a:r>
              <a:rPr lang="nl-NL" sz="1400" dirty="0"/>
              <a:t>Help </a:t>
            </a:r>
            <a:r>
              <a:rPr lang="nl-NL" sz="1400" dirty="0" err="1"/>
              <a:t>find</a:t>
            </a:r>
            <a:r>
              <a:rPr lang="nl-NL" sz="1400" dirty="0"/>
              <a:t> a </a:t>
            </a:r>
            <a:r>
              <a:rPr lang="nl-NL" sz="1400" dirty="0" err="1"/>
              <a:t>substitute</a:t>
            </a:r>
            <a:r>
              <a:rPr lang="nl-NL" sz="1400" dirty="0"/>
              <a:t> </a:t>
            </a:r>
            <a:r>
              <a:rPr lang="nl-NL" sz="1400" dirty="0" err="1"/>
              <a:t>for</a:t>
            </a:r>
            <a:r>
              <a:rPr lang="nl-NL" sz="1400" dirty="0"/>
              <a:t> </a:t>
            </a:r>
            <a:r>
              <a:rPr lang="nl-NL" sz="1400" dirty="0" err="1"/>
              <a:t>the</a:t>
            </a:r>
            <a:r>
              <a:rPr lang="nl-NL" sz="1400" dirty="0"/>
              <a:t> </a:t>
            </a:r>
            <a:r>
              <a:rPr lang="nl-NL" sz="1400" dirty="0" err="1"/>
              <a:t>medicine</a:t>
            </a:r>
            <a:r>
              <a:rPr lang="nl-NL" sz="1400" dirty="0"/>
              <a:t> </a:t>
            </a:r>
            <a:r>
              <a:rPr lang="nl-NL" sz="1400" dirty="0" err="1"/>
              <a:t>listed</a:t>
            </a:r>
            <a:r>
              <a:rPr lang="nl-NL" sz="1400" dirty="0"/>
              <a:t> below</a:t>
            </a:r>
          </a:p>
        </p:txBody>
      </p:sp>
      <p:sp>
        <p:nvSpPr>
          <p:cNvPr id="40" name="Pijl: omlaag 39">
            <a:extLst>
              <a:ext uri="{FF2B5EF4-FFF2-40B4-BE49-F238E27FC236}">
                <a16:creationId xmlns:a16="http://schemas.microsoft.com/office/drawing/2014/main" id="{F6666E09-6A75-22C1-3D8E-7BF07FA23457}"/>
              </a:ext>
            </a:extLst>
          </p:cNvPr>
          <p:cNvSpPr/>
          <p:nvPr/>
        </p:nvSpPr>
        <p:spPr>
          <a:xfrm>
            <a:off x="1727931" y="754118"/>
            <a:ext cx="376963" cy="629933"/>
          </a:xfrm>
          <a:prstGeom prst="downArrow">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nl-NL"/>
          </a:p>
        </p:txBody>
      </p:sp>
      <p:sp>
        <p:nvSpPr>
          <p:cNvPr id="41" name="Pijl: omlaag 40">
            <a:extLst>
              <a:ext uri="{FF2B5EF4-FFF2-40B4-BE49-F238E27FC236}">
                <a16:creationId xmlns:a16="http://schemas.microsoft.com/office/drawing/2014/main" id="{676A3B4F-41F8-FF69-A446-5F3FE99ACB83}"/>
              </a:ext>
            </a:extLst>
          </p:cNvPr>
          <p:cNvSpPr/>
          <p:nvPr/>
        </p:nvSpPr>
        <p:spPr>
          <a:xfrm>
            <a:off x="285028" y="754118"/>
            <a:ext cx="376963" cy="629933"/>
          </a:xfrm>
          <a:prstGeom prst="downArrow">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nl-NL"/>
          </a:p>
        </p:txBody>
      </p:sp>
      <p:sp>
        <p:nvSpPr>
          <p:cNvPr id="42" name="Pijl: omlaag 41">
            <a:extLst>
              <a:ext uri="{FF2B5EF4-FFF2-40B4-BE49-F238E27FC236}">
                <a16:creationId xmlns:a16="http://schemas.microsoft.com/office/drawing/2014/main" id="{3B50ECA9-4529-0778-02EF-CCC153EC1F2E}"/>
              </a:ext>
            </a:extLst>
          </p:cNvPr>
          <p:cNvSpPr/>
          <p:nvPr/>
        </p:nvSpPr>
        <p:spPr>
          <a:xfrm>
            <a:off x="1006479" y="754118"/>
            <a:ext cx="376963" cy="629933"/>
          </a:xfrm>
          <a:prstGeom prst="downArrow">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nl-NL"/>
          </a:p>
        </p:txBody>
      </p:sp>
      <p:sp>
        <p:nvSpPr>
          <p:cNvPr id="50" name="Ovaal 49">
            <a:extLst>
              <a:ext uri="{FF2B5EF4-FFF2-40B4-BE49-F238E27FC236}">
                <a16:creationId xmlns:a16="http://schemas.microsoft.com/office/drawing/2014/main" id="{F78323D7-3793-4E87-AB70-B9E66C4EE165}"/>
              </a:ext>
            </a:extLst>
          </p:cNvPr>
          <p:cNvSpPr/>
          <p:nvPr/>
        </p:nvSpPr>
        <p:spPr>
          <a:xfrm>
            <a:off x="388679" y="4068664"/>
            <a:ext cx="902727" cy="463274"/>
          </a:xfrm>
          <a:prstGeom prst="ellipse">
            <a:avLst/>
          </a:prstGeom>
          <a:noFill/>
          <a:ln w="19050"/>
        </p:spPr>
        <p:style>
          <a:lnRef idx="2">
            <a:schemeClr val="dk1"/>
          </a:lnRef>
          <a:fillRef idx="1">
            <a:schemeClr val="lt1"/>
          </a:fillRef>
          <a:effectRef idx="0">
            <a:schemeClr val="dk1"/>
          </a:effectRef>
          <a:fontRef idx="minor">
            <a:schemeClr val="dk1"/>
          </a:fontRef>
        </p:style>
        <p:txBody>
          <a:bodyPr rtlCol="0" anchor="ctr"/>
          <a:lstStyle/>
          <a:p>
            <a:pPr algn="ctr"/>
            <a:r>
              <a:rPr lang="nl-NL" sz="1200" dirty="0"/>
              <a:t>300mg</a:t>
            </a:r>
          </a:p>
        </p:txBody>
      </p:sp>
      <p:pic>
        <p:nvPicPr>
          <p:cNvPr id="55" name="Afbeelding 54">
            <a:extLst>
              <a:ext uri="{FF2B5EF4-FFF2-40B4-BE49-F238E27FC236}">
                <a16:creationId xmlns:a16="http://schemas.microsoft.com/office/drawing/2014/main" id="{D8285434-E9EC-C806-DC9A-7F616B621AE3}"/>
              </a:ext>
            </a:extLst>
          </p:cNvPr>
          <p:cNvPicPr>
            <a:picLocks noChangeAspect="1"/>
          </p:cNvPicPr>
          <p:nvPr/>
        </p:nvPicPr>
        <p:blipFill>
          <a:blip r:embed="rId6"/>
          <a:stretch>
            <a:fillRect/>
          </a:stretch>
        </p:blipFill>
        <p:spPr>
          <a:xfrm>
            <a:off x="1353621" y="3070681"/>
            <a:ext cx="535918" cy="564975"/>
          </a:xfrm>
          <a:prstGeom prst="rect">
            <a:avLst/>
          </a:prstGeom>
        </p:spPr>
      </p:pic>
      <p:pic>
        <p:nvPicPr>
          <p:cNvPr id="56" name="Afbeelding 55">
            <a:extLst>
              <a:ext uri="{FF2B5EF4-FFF2-40B4-BE49-F238E27FC236}">
                <a16:creationId xmlns:a16="http://schemas.microsoft.com/office/drawing/2014/main" id="{62849802-48EB-1A3C-F08C-F6E11737D59B}"/>
              </a:ext>
            </a:extLst>
          </p:cNvPr>
          <p:cNvPicPr>
            <a:picLocks noChangeAspect="1"/>
          </p:cNvPicPr>
          <p:nvPr/>
        </p:nvPicPr>
        <p:blipFill rotWithShape="1">
          <a:blip r:embed="rId7"/>
          <a:srcRect/>
          <a:stretch/>
        </p:blipFill>
        <p:spPr>
          <a:xfrm>
            <a:off x="1433176" y="4031337"/>
            <a:ext cx="514762" cy="537927"/>
          </a:xfrm>
          <a:prstGeom prst="rect">
            <a:avLst/>
          </a:prstGeom>
        </p:spPr>
      </p:pic>
      <p:sp>
        <p:nvSpPr>
          <p:cNvPr id="57" name="Ovaal 56">
            <a:extLst>
              <a:ext uri="{FF2B5EF4-FFF2-40B4-BE49-F238E27FC236}">
                <a16:creationId xmlns:a16="http://schemas.microsoft.com/office/drawing/2014/main" id="{EF0F069C-5246-B508-A6CE-8B187416EF0F}"/>
              </a:ext>
            </a:extLst>
          </p:cNvPr>
          <p:cNvSpPr/>
          <p:nvPr/>
        </p:nvSpPr>
        <p:spPr>
          <a:xfrm>
            <a:off x="396525" y="3023731"/>
            <a:ext cx="790574" cy="759983"/>
          </a:xfrm>
          <a:prstGeom prst="ellipse">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nl-NL"/>
          </a:p>
        </p:txBody>
      </p:sp>
      <p:sp>
        <p:nvSpPr>
          <p:cNvPr id="2" name="Tekstvak 1">
            <a:hlinkClick r:id="rId9" action="ppaction://hlinksldjump"/>
            <a:extLst>
              <a:ext uri="{FF2B5EF4-FFF2-40B4-BE49-F238E27FC236}">
                <a16:creationId xmlns:a16="http://schemas.microsoft.com/office/drawing/2014/main" id="{56C851D5-83D9-2859-540F-2DD98CBC906C}"/>
              </a:ext>
            </a:extLst>
          </p:cNvPr>
          <p:cNvSpPr txBox="1"/>
          <p:nvPr/>
        </p:nvSpPr>
        <p:spPr>
          <a:xfrm>
            <a:off x="5844420" y="3385316"/>
            <a:ext cx="2325764" cy="369332"/>
          </a:xfrm>
          <a:prstGeom prst="rect">
            <a:avLst/>
          </a:prstGeom>
          <a:solidFill>
            <a:schemeClr val="accent4">
              <a:lumMod val="60000"/>
              <a:lumOff val="40000"/>
            </a:schemeClr>
          </a:solidFill>
        </p:spPr>
        <p:txBody>
          <a:bodyPr wrap="square" rtlCol="0">
            <a:spAutoFit/>
          </a:bodyPr>
          <a:lstStyle/>
          <a:p>
            <a:pPr algn="ctr"/>
            <a:r>
              <a:rPr lang="nl-NL" b="1" dirty="0"/>
              <a:t>Click here </a:t>
            </a:r>
            <a:r>
              <a:rPr lang="nl-NL" b="1" dirty="0" err="1"/>
              <a:t>to</a:t>
            </a:r>
            <a:r>
              <a:rPr lang="nl-NL" b="1" dirty="0"/>
              <a:t> continue</a:t>
            </a:r>
          </a:p>
        </p:txBody>
      </p:sp>
      <p:sp>
        <p:nvSpPr>
          <p:cNvPr id="28" name="Rechthoek 27">
            <a:extLst>
              <a:ext uri="{FF2B5EF4-FFF2-40B4-BE49-F238E27FC236}">
                <a16:creationId xmlns:a16="http://schemas.microsoft.com/office/drawing/2014/main" id="{5BC16E39-945A-E344-6CAE-8C55149E5832}"/>
              </a:ext>
            </a:extLst>
          </p:cNvPr>
          <p:cNvSpPr/>
          <p:nvPr/>
        </p:nvSpPr>
        <p:spPr>
          <a:xfrm rot="20076715">
            <a:off x="5748414" y="594494"/>
            <a:ext cx="984912" cy="338264"/>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t>Correct!</a:t>
            </a:r>
          </a:p>
        </p:txBody>
      </p:sp>
      <p:sp>
        <p:nvSpPr>
          <p:cNvPr id="7" name="Rechthoek 5">
            <a:extLst>
              <a:ext uri="{FF2B5EF4-FFF2-40B4-BE49-F238E27FC236}">
                <a16:creationId xmlns:a16="http://schemas.microsoft.com/office/drawing/2014/main" id="{0578A4CF-4043-8A6A-6372-6B22B457C0AB}"/>
              </a:ext>
            </a:extLst>
          </p:cNvPr>
          <p:cNvSpPr/>
          <p:nvPr/>
        </p:nvSpPr>
        <p:spPr>
          <a:xfrm>
            <a:off x="4540085" y="759422"/>
            <a:ext cx="1642703" cy="2583089"/>
          </a:xfrm>
          <a:prstGeom prst="rect">
            <a:avLst/>
          </a:prstGeom>
          <a:noFill/>
          <a:ln w="38100">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hthoek 7">
            <a:extLst>
              <a:ext uri="{FF2B5EF4-FFF2-40B4-BE49-F238E27FC236}">
                <a16:creationId xmlns:a16="http://schemas.microsoft.com/office/drawing/2014/main" id="{03F0EE32-4B28-5A73-D431-CB0819BCB60A}"/>
              </a:ext>
            </a:extLst>
          </p:cNvPr>
          <p:cNvSpPr/>
          <p:nvPr/>
        </p:nvSpPr>
        <p:spPr>
          <a:xfrm rot="20076715">
            <a:off x="5756364" y="594494"/>
            <a:ext cx="984912" cy="338264"/>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t>Correct!</a:t>
            </a:r>
          </a:p>
        </p:txBody>
      </p:sp>
      <p:sp>
        <p:nvSpPr>
          <p:cNvPr id="11" name="Tekstvak 10">
            <a:hlinkClick r:id="rId9" action="ppaction://hlinksldjump"/>
            <a:extLst>
              <a:ext uri="{FF2B5EF4-FFF2-40B4-BE49-F238E27FC236}">
                <a16:creationId xmlns:a16="http://schemas.microsoft.com/office/drawing/2014/main" id="{3DC8BE06-6117-DA98-5955-B5C4B9C78750}"/>
              </a:ext>
            </a:extLst>
          </p:cNvPr>
          <p:cNvSpPr txBox="1"/>
          <p:nvPr/>
        </p:nvSpPr>
        <p:spPr>
          <a:xfrm>
            <a:off x="5844420" y="3372178"/>
            <a:ext cx="2325764" cy="369332"/>
          </a:xfrm>
          <a:prstGeom prst="rect">
            <a:avLst/>
          </a:prstGeom>
          <a:solidFill>
            <a:schemeClr val="accent4">
              <a:lumMod val="60000"/>
              <a:lumOff val="40000"/>
            </a:schemeClr>
          </a:solidFill>
        </p:spPr>
        <p:txBody>
          <a:bodyPr wrap="square" rtlCol="0">
            <a:spAutoFit/>
          </a:bodyPr>
          <a:lstStyle/>
          <a:p>
            <a:pPr algn="ctr"/>
            <a:r>
              <a:rPr lang="nl-NL" b="1" dirty="0"/>
              <a:t>Click here </a:t>
            </a:r>
            <a:r>
              <a:rPr lang="nl-NL" b="1" dirty="0" err="1"/>
              <a:t>to</a:t>
            </a:r>
            <a:r>
              <a:rPr lang="nl-NL" b="1" dirty="0"/>
              <a:t> continue</a:t>
            </a:r>
          </a:p>
        </p:txBody>
      </p:sp>
    </p:spTree>
    <p:extLst>
      <p:ext uri="{BB962C8B-B14F-4D97-AF65-F5344CB8AC3E}">
        <p14:creationId xmlns:p14="http://schemas.microsoft.com/office/powerpoint/2010/main" val="226724532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40"/>
                                        </p:tgtEl>
                                      </p:cBhvr>
                                      <p:by x="150000" y="150000"/>
                                    </p:animScale>
                                  </p:childTnLst>
                                </p:cTn>
                              </p:par>
                              <p:par>
                                <p:cTn id="7" presetID="6" presetClass="emph" presetSubtype="0" fill="hold" grpId="0" nodeType="withEffect">
                                  <p:stCondLst>
                                    <p:cond delay="0"/>
                                  </p:stCondLst>
                                  <p:childTnLst>
                                    <p:animScale>
                                      <p:cBhvr>
                                        <p:cTn id="8" dur="2000" fill="hold"/>
                                        <p:tgtEl>
                                          <p:spTgt spid="41"/>
                                        </p:tgtEl>
                                      </p:cBhvr>
                                      <p:by x="150000" y="150000"/>
                                    </p:animScale>
                                  </p:childTnLst>
                                </p:cTn>
                              </p:par>
                              <p:par>
                                <p:cTn id="9" presetID="6" presetClass="emph" presetSubtype="0" fill="hold" grpId="0" nodeType="withEffect">
                                  <p:stCondLst>
                                    <p:cond delay="0"/>
                                  </p:stCondLst>
                                  <p:childTnLst>
                                    <p:animScale>
                                      <p:cBhvr>
                                        <p:cTn id="10" dur="2000" fill="hold"/>
                                        <p:tgtEl>
                                          <p:spTgt spid="4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seq concurrent="1" nextAc="seek">
              <p:cTn id="11" restart="whenNotActive" fill="hold" evtFilter="cancelBubble" nodeType="interactiveSeq">
                <p:stCondLst>
                  <p:cond evt="onClick" delay="0">
                    <p:tgtEl>
                      <p:spTgt spid="25"/>
                    </p:tgtEl>
                  </p:cond>
                </p:stCondLst>
                <p:endSync evt="end" delay="0">
                  <p:rtn val="all"/>
                </p:endSync>
                <p:childTnLst>
                  <p:par>
                    <p:cTn id="12" fill="hold">
                      <p:stCondLst>
                        <p:cond delay="0"/>
                      </p:stCondLst>
                      <p:childTnLst>
                        <p:par>
                          <p:cTn id="13" fill="hold">
                            <p:stCondLst>
                              <p:cond delay="0"/>
                            </p:stCondLst>
                            <p:childTnLst>
                              <p:par>
                                <p:cTn id="14" presetID="1" presetClass="entr" presetSubtype="0" fill="hold" grpId="0" nodeType="withEffect">
                                  <p:stCondLst>
                                    <p:cond delay="0"/>
                                  </p:stCondLst>
                                  <p:childTnLst>
                                    <p:set>
                                      <p:cBhvr>
                                        <p:cTn id="15" dur="1" fill="hold">
                                          <p:stCondLst>
                                            <p:cond delay="0"/>
                                          </p:stCondLst>
                                        </p:cTn>
                                        <p:tgtEl>
                                          <p:spTgt spid="26"/>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28"/>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2"/>
                                        </p:tgtEl>
                                        <p:attrNameLst>
                                          <p:attrName>style.visibility</p:attrName>
                                        </p:attrNameLst>
                                      </p:cBhvr>
                                      <p:to>
                                        <p:strVal val="visible"/>
                                      </p:to>
                                    </p:set>
                                  </p:childTnLst>
                                </p:cTn>
                              </p:par>
                            </p:childTnLst>
                          </p:cTn>
                        </p:par>
                      </p:childTnLst>
                    </p:cTn>
                  </p:par>
                </p:childTnLst>
              </p:cTn>
              <p:nextCondLst>
                <p:cond evt="onClick" delay="0">
                  <p:tgtEl>
                    <p:spTgt spid="25"/>
                  </p:tgtEl>
                </p:cond>
              </p:nextCondLst>
            </p:seq>
            <p:seq concurrent="1" nextAc="seek">
              <p:cTn id="20" restart="whenNotActive" fill="hold" evtFilter="cancelBubble" nodeType="interactiveSeq">
                <p:stCondLst>
                  <p:cond evt="onClick" delay="0">
                    <p:tgtEl>
                      <p:spTgt spid="9"/>
                    </p:tgtEl>
                  </p:cond>
                </p:stCondLst>
                <p:endSync evt="end" delay="0">
                  <p:rtn val="all"/>
                </p:endSync>
                <p:childTnLst>
                  <p:par>
                    <p:cTn id="21" fill="hold">
                      <p:stCondLst>
                        <p:cond delay="0"/>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childTnLst>
              </p:cTn>
              <p:nextCondLst>
                <p:cond evt="onClick" delay="0">
                  <p:tgtEl>
                    <p:spTgt spid="9"/>
                  </p:tgtEl>
                </p:cond>
              </p:nextCondLst>
            </p:seq>
            <p:seq concurrent="1" nextAc="seek">
              <p:cTn id="25" restart="whenNotActive" fill="hold" evtFilter="cancelBubble" nodeType="interactiveSeq">
                <p:stCondLst>
                  <p:cond evt="onClick" delay="0">
                    <p:tgtEl>
                      <p:spTgt spid="5"/>
                    </p:tgtEl>
                  </p:cond>
                </p:stCondLst>
                <p:endSync evt="end" delay="0">
                  <p:rtn val="all"/>
                </p:endSync>
                <p:childTnLst>
                  <p:par>
                    <p:cTn id="26" fill="hold">
                      <p:stCondLst>
                        <p:cond delay="0"/>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childTnLst>
                                </p:cTn>
                              </p:par>
                            </p:childTnLst>
                          </p:cTn>
                        </p:par>
                      </p:childTnLst>
                    </p:cTn>
                  </p:par>
                </p:childTnLst>
              </p:cTn>
              <p:nextCondLst>
                <p:cond evt="onClick" delay="0">
                  <p:tgtEl>
                    <p:spTgt spid="5"/>
                  </p:tgtEl>
                </p:cond>
              </p:nextCondLst>
            </p:seq>
            <p:seq concurrent="1" nextAc="seek">
              <p:cTn id="30" restart="whenNotActive" fill="hold" evtFilter="cancelBubble" nodeType="interactiveSeq">
                <p:stCondLst>
                  <p:cond evt="onClick" delay="0">
                    <p:tgtEl>
                      <p:spTgt spid="13"/>
                    </p:tgtEl>
                  </p:cond>
                </p:stCondLst>
                <p:endSync evt="end" delay="0">
                  <p:rtn val="all"/>
                </p:endSync>
                <p:childTnLst>
                  <p:par>
                    <p:cTn id="31" fill="hold">
                      <p:stCondLst>
                        <p:cond delay="0"/>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childTnLst>
              </p:cTn>
              <p:nextCondLst>
                <p:cond evt="onClick" delay="0">
                  <p:tgtEl>
                    <p:spTgt spid="13"/>
                  </p:tgtEl>
                </p:cond>
              </p:nextCondLst>
            </p:seq>
            <p:seq concurrent="1" nextAc="seek">
              <p:cTn id="35" restart="whenNotActive" fill="hold" evtFilter="cancelBubble" nodeType="interactiveSeq">
                <p:stCondLst>
                  <p:cond evt="onClick" delay="0">
                    <p:tgtEl>
                      <p:spTgt spid="23"/>
                    </p:tgtEl>
                  </p:cond>
                </p:stCondLst>
                <p:endSync evt="end" delay="0">
                  <p:rtn val="all"/>
                </p:endSync>
                <p:childTnLst>
                  <p:par>
                    <p:cTn id="36" fill="hold">
                      <p:stCondLst>
                        <p:cond delay="0"/>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24"/>
                                        </p:tgtEl>
                                        <p:attrNameLst>
                                          <p:attrName>style.visibility</p:attrName>
                                        </p:attrNameLst>
                                      </p:cBhvr>
                                      <p:to>
                                        <p:strVal val="visible"/>
                                      </p:to>
                                    </p:set>
                                  </p:childTnLst>
                                </p:cTn>
                              </p:par>
                            </p:childTnLst>
                          </p:cTn>
                        </p:par>
                      </p:childTnLst>
                    </p:cTn>
                  </p:par>
                </p:childTnLst>
              </p:cTn>
              <p:nextCondLst>
                <p:cond evt="onClick" delay="0">
                  <p:tgtEl>
                    <p:spTgt spid="23"/>
                  </p:tgtEl>
                </p:cond>
              </p:nextCondLst>
            </p:seq>
            <p:seq concurrent="1" nextAc="seek">
              <p:cTn id="40" restart="whenNotActive" fill="hold" evtFilter="cancelBubble" nodeType="interactiveSeq">
                <p:stCondLst>
                  <p:cond evt="onClick" delay="0">
                    <p:tgtEl>
                      <p:spTgt spid="21"/>
                    </p:tgtEl>
                  </p:cond>
                </p:stCondLst>
                <p:endSync evt="end" delay="0">
                  <p:rtn val="all"/>
                </p:endSync>
                <p:childTnLst>
                  <p:par>
                    <p:cTn id="41" fill="hold">
                      <p:stCondLst>
                        <p:cond delay="0"/>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2"/>
                                        </p:tgtEl>
                                        <p:attrNameLst>
                                          <p:attrName>style.visibility</p:attrName>
                                        </p:attrNameLst>
                                      </p:cBhvr>
                                      <p:to>
                                        <p:strVal val="visible"/>
                                      </p:to>
                                    </p:set>
                                  </p:childTnLst>
                                </p:cTn>
                              </p:par>
                            </p:childTnLst>
                          </p:cTn>
                        </p:par>
                      </p:childTnLst>
                    </p:cTn>
                  </p:par>
                </p:childTnLst>
              </p:cTn>
              <p:nextCondLst>
                <p:cond evt="onClick" delay="0">
                  <p:tgtEl>
                    <p:spTgt spid="21"/>
                  </p:tgtEl>
                </p:cond>
              </p:nextCondLst>
            </p:seq>
            <p:seq concurrent="1" nextAc="seek">
              <p:cTn id="45" restart="whenNotActive" fill="hold" evtFilter="cancelBubble" nodeType="interactiveSeq">
                <p:stCondLst>
                  <p:cond evt="onClick" delay="0">
                    <p:tgtEl>
                      <p:spTgt spid="19"/>
                    </p:tgtEl>
                  </p:cond>
                </p:stCondLst>
                <p:endSync evt="end" delay="0">
                  <p:rtn val="all"/>
                </p:endSync>
                <p:childTnLst>
                  <p:par>
                    <p:cTn id="46" fill="hold">
                      <p:stCondLst>
                        <p:cond delay="0"/>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20"/>
                                        </p:tgtEl>
                                        <p:attrNameLst>
                                          <p:attrName>style.visibility</p:attrName>
                                        </p:attrNameLst>
                                      </p:cBhvr>
                                      <p:to>
                                        <p:strVal val="visible"/>
                                      </p:to>
                                    </p:set>
                                  </p:childTnLst>
                                </p:cTn>
                              </p:par>
                            </p:childTnLst>
                          </p:cTn>
                        </p:par>
                      </p:childTnLst>
                    </p:cTn>
                  </p:par>
                </p:childTnLst>
              </p:cTn>
              <p:nextCondLst>
                <p:cond evt="onClick" delay="0">
                  <p:tgtEl>
                    <p:spTgt spid="19"/>
                  </p:tgtEl>
                </p:cond>
              </p:nextCondLst>
            </p:seq>
            <p:seq concurrent="1" nextAc="seek">
              <p:cTn id="50" restart="whenNotActive" fill="hold" evtFilter="cancelBubble" nodeType="interactiveSeq">
                <p:stCondLst>
                  <p:cond evt="onClick" delay="0">
                    <p:tgtEl>
                      <p:spTgt spid="17"/>
                    </p:tgtEl>
                  </p:cond>
                </p:stCondLst>
                <p:endSync evt="end" delay="0">
                  <p:rtn val="all"/>
                </p:endSync>
                <p:childTnLst>
                  <p:par>
                    <p:cTn id="51" fill="hold">
                      <p:stCondLst>
                        <p:cond delay="0"/>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childTnLst>
                                </p:cTn>
                              </p:par>
                            </p:childTnLst>
                          </p:cTn>
                        </p:par>
                      </p:childTnLst>
                    </p:cTn>
                  </p:par>
                </p:childTnLst>
              </p:cTn>
              <p:nextCondLst>
                <p:cond evt="onClick" delay="0">
                  <p:tgtEl>
                    <p:spTgt spid="17"/>
                  </p:tgtEl>
                </p:cond>
              </p:nextCondLst>
            </p:seq>
            <p:seq concurrent="1" nextAc="seek">
              <p:cTn id="55" restart="whenNotActive" fill="hold" evtFilter="cancelBubble" nodeType="interactiveSeq">
                <p:stCondLst>
                  <p:cond evt="onClick" delay="0">
                    <p:tgtEl>
                      <p:spTgt spid="15"/>
                    </p:tgtEl>
                  </p:cond>
                </p:stCondLst>
                <p:endSync evt="end" delay="0">
                  <p:rtn val="all"/>
                </p:endSync>
                <p:childTnLst>
                  <p:par>
                    <p:cTn id="56" fill="hold">
                      <p:stCondLst>
                        <p:cond delay="0"/>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16"/>
                                        </p:tgtEl>
                                        <p:attrNameLst>
                                          <p:attrName>style.visibility</p:attrName>
                                        </p:attrNameLst>
                                      </p:cBhvr>
                                      <p:to>
                                        <p:strVal val="visible"/>
                                      </p:to>
                                    </p:set>
                                  </p:childTnLst>
                                </p:cTn>
                              </p:par>
                            </p:childTnLst>
                          </p:cTn>
                        </p:par>
                      </p:childTnLst>
                    </p:cTn>
                  </p:par>
                </p:childTnLst>
              </p:cTn>
              <p:nextCondLst>
                <p:cond evt="onClick" delay="0">
                  <p:tgtEl>
                    <p:spTgt spid="15"/>
                  </p:tgtEl>
                </p:cond>
              </p:nextCondLst>
            </p:seq>
            <p:seq concurrent="1" nextAc="seek">
              <p:cTn id="60" restart="whenNotActive" fill="hold" evtFilter="cancelBubble" nodeType="interactiveSeq">
                <p:stCondLst>
                  <p:cond evt="onClick" delay="0">
                    <p:tgtEl>
                      <p:spTgt spid="102"/>
                    </p:tgtEl>
                  </p:cond>
                </p:stCondLst>
                <p:endSync evt="end" delay="0">
                  <p:rtn val="all"/>
                </p:endSync>
                <p:childTnLst>
                  <p:par>
                    <p:cTn id="61" fill="hold">
                      <p:stCondLst>
                        <p:cond delay="0"/>
                      </p:stCondLst>
                      <p:childTnLst>
                        <p:par>
                          <p:cTn id="62" fill="hold">
                            <p:stCondLst>
                              <p:cond delay="0"/>
                            </p:stCondLst>
                            <p:childTnLst>
                              <p:par>
                                <p:cTn id="63" presetID="1" presetClass="entr" presetSubtype="0" fill="hold" grpId="0" nodeType="withEffect">
                                  <p:stCondLst>
                                    <p:cond delay="0"/>
                                  </p:stCondLst>
                                  <p:childTnLst>
                                    <p:set>
                                      <p:cBhvr>
                                        <p:cTn id="64" dur="1" fill="hold">
                                          <p:stCondLst>
                                            <p:cond delay="0"/>
                                          </p:stCondLst>
                                        </p:cTn>
                                        <p:tgtEl>
                                          <p:spTgt spid="7"/>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8"/>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1"/>
                                        </p:tgtEl>
                                        <p:attrNameLst>
                                          <p:attrName>style.visibility</p:attrName>
                                        </p:attrNameLst>
                                      </p:cBhvr>
                                      <p:to>
                                        <p:strVal val="visible"/>
                                      </p:to>
                                    </p:set>
                                  </p:childTnLst>
                                </p:cTn>
                              </p:par>
                            </p:childTnLst>
                          </p:cTn>
                        </p:par>
                      </p:childTnLst>
                    </p:cTn>
                  </p:par>
                </p:childTnLst>
              </p:cTn>
              <p:nextCondLst>
                <p:cond evt="onClick" delay="0">
                  <p:tgtEl>
                    <p:spTgt spid="102"/>
                  </p:tgtEl>
                </p:cond>
              </p:nextCondLst>
            </p:seq>
          </p:childTnLst>
        </p:cTn>
      </p:par>
    </p:tnLst>
    <p:bldLst>
      <p:bldP spid="26" grpId="0" animBg="1"/>
      <p:bldP spid="6" grpId="0" animBg="1"/>
      <p:bldP spid="10" grpId="0" animBg="1"/>
      <p:bldP spid="14" grpId="0" animBg="1"/>
      <p:bldP spid="16" grpId="0" animBg="1"/>
      <p:bldP spid="18" grpId="0" animBg="1"/>
      <p:bldP spid="20" grpId="0" animBg="1"/>
      <p:bldP spid="22" grpId="0" animBg="1"/>
      <p:bldP spid="24" grpId="0" animBg="1"/>
      <p:bldP spid="40" grpId="0" animBg="1"/>
      <p:bldP spid="41" grpId="0" animBg="1"/>
      <p:bldP spid="42" grpId="0" animBg="1"/>
      <p:bldP spid="2" grpId="0" animBg="1"/>
      <p:bldP spid="28" grpId="0" animBg="1"/>
      <p:bldP spid="7" grpId="0" animBg="1"/>
      <p:bldP spid="8" grpId="0" animBg="1"/>
      <p:bldP spid="11" grpId="0" animBg="1"/>
    </p:bldLst>
  </p:timing>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92a2ba10-2e78-4187-9cc6-30eea0e84f24">
      <Terms xmlns="http://schemas.microsoft.com/office/infopath/2007/PartnerControls"/>
    </lcf76f155ced4ddcb4097134ff3c332f>
    <TaxCatchAll xmlns="bcfe1f1c-e80d-4c16-9cec-3e3adebd2276"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C248EC0EFC2FA468973EA01D8B2BFC6" ma:contentTypeVersion="17" ma:contentTypeDescription="Een nieuw document maken." ma:contentTypeScope="" ma:versionID="6af5904a7d0486dba4a8c0fe1e5af456">
  <xsd:schema xmlns:xsd="http://www.w3.org/2001/XMLSchema" xmlns:xs="http://www.w3.org/2001/XMLSchema" xmlns:p="http://schemas.microsoft.com/office/2006/metadata/properties" xmlns:ns2="92a2ba10-2e78-4187-9cc6-30eea0e84f24" xmlns:ns3="bcfe1f1c-e80d-4c16-9cec-3e3adebd2276" targetNamespace="http://schemas.microsoft.com/office/2006/metadata/properties" ma:root="true" ma:fieldsID="20f5b44c6066c037332a41e7a48992a0" ns2:_="" ns3:_="">
    <xsd:import namespace="92a2ba10-2e78-4187-9cc6-30eea0e84f24"/>
    <xsd:import namespace="bcfe1f1c-e80d-4c16-9cec-3e3adebd227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2a2ba10-2e78-4187-9cc6-30eea0e84f2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21" nillable="true" ma:taxonomy="true" ma:internalName="lcf76f155ced4ddcb4097134ff3c332f" ma:taxonomyFieldName="MediaServiceImageTags" ma:displayName="Afbeeldingtags" ma:readOnly="false" ma:fieldId="{5cf76f15-5ced-4ddc-b409-7134ff3c332f}" ma:taxonomyMulti="true" ma:sspId="f43266b8-366f-4d62-94a9-0cd8017ad05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cfe1f1c-e80d-4c16-9cec-3e3adebd2276" elementFormDefault="qualified">
    <xsd:import namespace="http://schemas.microsoft.com/office/2006/documentManagement/types"/>
    <xsd:import namespace="http://schemas.microsoft.com/office/infopath/2007/PartnerControls"/>
    <xsd:element name="SharedWithUsers" ma:index="18"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Gedeeld met details" ma:internalName="SharedWithDetails" ma:readOnly="true">
      <xsd:simpleType>
        <xsd:restriction base="dms:Note">
          <xsd:maxLength value="255"/>
        </xsd:restriction>
      </xsd:simpleType>
    </xsd:element>
    <xsd:element name="TaxCatchAll" ma:index="22" nillable="true" ma:displayName="Taxonomy Catch All Column" ma:hidden="true" ma:list="{8d68c098-9b01-4eff-9e41-1f13cd7332c1}" ma:internalName="TaxCatchAll" ma:showField="CatchAllData" ma:web="bcfe1f1c-e80d-4c16-9cec-3e3adebd227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7BE883C-148F-4DC8-BE92-28633BD03799}">
  <ds:schemaRefs>
    <ds:schemaRef ds:uri="http://purl.org/dc/terms/"/>
    <ds:schemaRef ds:uri="http://purl.org/dc/elements/1.1/"/>
    <ds:schemaRef ds:uri="http://www.w3.org/XML/1998/namespace"/>
    <ds:schemaRef ds:uri="http://schemas.microsoft.com/office/2006/documentManagement/types"/>
    <ds:schemaRef ds:uri="http://schemas.microsoft.com/office/2006/metadata/properties"/>
    <ds:schemaRef ds:uri="http://schemas.openxmlformats.org/package/2006/metadata/core-properties"/>
    <ds:schemaRef ds:uri="92a2ba10-2e78-4187-9cc6-30eea0e84f24"/>
    <ds:schemaRef ds:uri="http://schemas.microsoft.com/office/infopath/2007/PartnerControls"/>
    <ds:schemaRef ds:uri="bcfe1f1c-e80d-4c16-9cec-3e3adebd2276"/>
    <ds:schemaRef ds:uri="http://purl.org/dc/dcmitype/"/>
  </ds:schemaRefs>
</ds:datastoreItem>
</file>

<file path=customXml/itemProps2.xml><?xml version="1.0" encoding="utf-8"?>
<ds:datastoreItem xmlns:ds="http://schemas.openxmlformats.org/officeDocument/2006/customXml" ds:itemID="{78F2A63E-43D3-4EDC-9129-B2163B66848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2a2ba10-2e78-4187-9cc6-30eea0e84f24"/>
    <ds:schemaRef ds:uri="bcfe1f1c-e80d-4c16-9cec-3e3adebd227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D8EA2A3-CB0C-42DB-A04C-35224A579F5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9829</TotalTime>
  <Words>1538</Words>
  <Application>Microsoft Office PowerPoint</Application>
  <PresentationFormat>Breedbeeld</PresentationFormat>
  <Paragraphs>290</Paragraphs>
  <Slides>10</Slides>
  <Notes>3</Notes>
  <HiddenSlides>0</HiddenSlides>
  <MMClips>0</MMClips>
  <ScaleCrop>false</ScaleCrop>
  <HeadingPairs>
    <vt:vector size="4" baseType="variant">
      <vt:variant>
        <vt:lpstr>Thema</vt:lpstr>
      </vt:variant>
      <vt:variant>
        <vt:i4>1</vt:i4>
      </vt:variant>
      <vt:variant>
        <vt:lpstr>Diatitels</vt:lpstr>
      </vt:variant>
      <vt:variant>
        <vt:i4>10</vt:i4>
      </vt:variant>
    </vt:vector>
  </HeadingPairs>
  <TitlesOfParts>
    <vt:vector size="11" baseType="lpstr">
      <vt:lpstr>Kantoorthema</vt:lpstr>
      <vt:lpstr>IDMP medication substitution game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UNICOM</dc:title>
  <dc:creator>Zain Ishfaq</dc:creator>
  <cp:lastModifiedBy>Zain Ishfaq</cp:lastModifiedBy>
  <cp:revision>3</cp:revision>
  <dcterms:created xsi:type="dcterms:W3CDTF">2024-04-12T13:00:24Z</dcterms:created>
  <dcterms:modified xsi:type="dcterms:W3CDTF">2024-05-30T13:26:16Z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0x010100AC248EC0EFC2FA468973EA01D8B2BFC6</vt:lpwstr>
  </property>
  <property fmtid="{D5CDD505-2E9C-101B-9397-08002B2CF9AE}" pid="3" name="MediaServiceImageTags">
    <vt:lpwstr/>
  </property>
</Properties>
</file>